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5088"/>
  <p:notesSz cx="6858000" cy="9144000"/>
  <p:embeddedFontLst>
    <p:embeddedFont>
      <p:font typeface="Calibri" panose="020F0502020204030204" pitchFamily="34" charset="0"/>
      <p:regular r:id="rId20"/>
      <p:bold r:id="rId21"/>
      <p:italic r:id="rId22"/>
      <p:boldItalic r:id="rId23"/>
    </p:embeddedFont>
    <p:embeddedFont>
      <p:font typeface="Constantia" panose="02030602050306030303" pitchFamily="18" charset="0"/>
      <p:regular r:id="rId24"/>
      <p:bold r:id="rId25"/>
      <p:italic r:id="rId26"/>
      <p:boldItalic r:id="rId27"/>
    </p:embeddedFont>
    <p:embeddedFont>
      <p:font typeface="Noto Sans Symbols" pitchFamily="2" charset="0"/>
      <p:regular r:id="rId28"/>
      <p:bold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jO5j9wPVTl/LZln4VCkmQNVIT4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guide orient="horz" pos="162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21" Type="http://schemas.openxmlformats.org/officeDocument/2006/relationships/font" Target="fonts/font2.fntdata"/><Relationship Id="rId34"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68" name="Google Shape;16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0e8b03a6d_0_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g110e8b03a6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8" name="Google Shape;368;g110e8b03a6d_0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10951e0b3f_0_50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10951e0b3f_0_5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110951e0b3f_0_50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92" name="Google Shape;392;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0f20687de_0_4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10f20687de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g110f20687de_0_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0f6cca35db_3_6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0f6cca35db_3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10f6cca35db_3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endParaRPr sz="300"/>
          </a:p>
        </p:txBody>
      </p:sp>
      <p:sp>
        <p:nvSpPr>
          <p:cNvPr id="465" name="Google Shape;465;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06" name="Google Shape;506;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f6cca35db_2_9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f6cca35db_2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0f6cca35db_2_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16" name="Google Shape;21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08342c7e6_0_43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g1108342c7e6_0_4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30000"/>
              </a:lnSpc>
              <a:spcBef>
                <a:spcPts val="0"/>
              </a:spcBef>
              <a:spcAft>
                <a:spcPts val="0"/>
              </a:spcAft>
              <a:buSzPts val="1100"/>
              <a:buNone/>
            </a:pPr>
            <a:endParaRPr sz="800">
              <a:solidFill>
                <a:srgbClr val="494429"/>
              </a:solidFill>
            </a:endParaRPr>
          </a:p>
        </p:txBody>
      </p:sp>
      <p:sp>
        <p:nvSpPr>
          <p:cNvPr id="239" name="Google Shape;239;g1108342c7e6_0_4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08342c7e6_0_54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1108342c7e6_0_5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
        <p:nvSpPr>
          <p:cNvPr id="255" name="Google Shape;255;g1108342c7e6_0_5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08342c7e6_0_8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1108342c7e6_0_8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275" name="Google Shape;275;g1108342c7e6_0_8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0c7e4e238_0_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110c7e4e238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110c7e4e238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0951e0b3f_0_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110951e0b3f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i="1">
              <a:latin typeface="Arial"/>
              <a:ea typeface="Arial"/>
              <a:cs typeface="Arial"/>
              <a:sym typeface="Arial"/>
            </a:endParaRPr>
          </a:p>
        </p:txBody>
      </p:sp>
      <p:sp>
        <p:nvSpPr>
          <p:cNvPr id="313" name="Google Shape;313;g110951e0b3f_0_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0951e0b3f_0_38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g110951e0b3f_0_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57" name="Google Shape;357;g110951e0b3f_0_3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lide 2" type="obj">
  <p:cSld name="OBJECT">
    <p:spTree>
      <p:nvGrpSpPr>
        <p:cNvPr id="1" name="Shape 15"/>
        <p:cNvGrpSpPr/>
        <p:nvPr/>
      </p:nvGrpSpPr>
      <p:grpSpPr>
        <a:xfrm>
          <a:off x="0" y="0"/>
          <a:ext cx="0" cy="0"/>
          <a:chOff x="0" y="0"/>
          <a:chExt cx="0" cy="0"/>
        </a:xfrm>
      </p:grpSpPr>
      <p:sp>
        <p:nvSpPr>
          <p:cNvPr id="16" name="Google Shape;16;p25"/>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5"/>
          <p:cNvSpPr txBox="1">
            <a:spLocks noGrp="1"/>
          </p:cNvSpPr>
          <p:nvPr>
            <p:ph type="body" idx="1"/>
          </p:nvPr>
        </p:nvSpPr>
        <p:spPr>
          <a:xfrm>
            <a:off x="457200" y="1200521"/>
            <a:ext cx="8229600" cy="3395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25"/>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5"/>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5"/>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Click="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9" type="picTx">
  <p:cSld name="PICTURE_WITH_CAPTION_TEXT">
    <p:spTree>
      <p:nvGrpSpPr>
        <p:cNvPr id="1" name="Shape 68"/>
        <p:cNvGrpSpPr/>
        <p:nvPr/>
      </p:nvGrpSpPr>
      <p:grpSpPr>
        <a:xfrm>
          <a:off x="0" y="0"/>
          <a:ext cx="0" cy="0"/>
          <a:chOff x="0" y="0"/>
          <a:chExt cx="0" cy="0"/>
        </a:xfrm>
      </p:grpSpPr>
      <p:sp>
        <p:nvSpPr>
          <p:cNvPr id="69" name="Google Shape;69;p34"/>
          <p:cNvSpPr txBox="1">
            <a:spLocks noGrp="1"/>
          </p:cNvSpPr>
          <p:nvPr>
            <p:ph type="title"/>
          </p:nvPr>
        </p:nvSpPr>
        <p:spPr>
          <a:xfrm>
            <a:off x="1792288" y="3601561"/>
            <a:ext cx="5486400" cy="42518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4"/>
          <p:cNvSpPr>
            <a:spLocks noGrp="1"/>
          </p:cNvSpPr>
          <p:nvPr>
            <p:ph type="pic" idx="2"/>
          </p:nvPr>
        </p:nvSpPr>
        <p:spPr>
          <a:xfrm>
            <a:off x="1792288" y="459723"/>
            <a:ext cx="5486400" cy="3087053"/>
          </a:xfrm>
          <a:prstGeom prst="rect">
            <a:avLst/>
          </a:prstGeom>
          <a:noFill/>
          <a:ln>
            <a:noFill/>
          </a:ln>
        </p:spPr>
      </p:sp>
      <p:sp>
        <p:nvSpPr>
          <p:cNvPr id="71" name="Google Shape;71;p34"/>
          <p:cNvSpPr txBox="1">
            <a:spLocks noGrp="1"/>
          </p:cNvSpPr>
          <p:nvPr>
            <p:ph type="body" idx="1"/>
          </p:nvPr>
        </p:nvSpPr>
        <p:spPr>
          <a:xfrm>
            <a:off x="1792288" y="4026746"/>
            <a:ext cx="5486400" cy="60383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2" name="Google Shape;72;p34"/>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4"/>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4"/>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Click="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10" type="vertTx">
  <p:cSld name="VERTICAL_TEXT">
    <p:spTree>
      <p:nvGrpSpPr>
        <p:cNvPr id="1" name="Shape 75"/>
        <p:cNvGrpSpPr/>
        <p:nvPr/>
      </p:nvGrpSpPr>
      <p:grpSpPr>
        <a:xfrm>
          <a:off x="0" y="0"/>
          <a:ext cx="0" cy="0"/>
          <a:chOff x="0" y="0"/>
          <a:chExt cx="0" cy="0"/>
        </a:xfrm>
      </p:grpSpPr>
      <p:sp>
        <p:nvSpPr>
          <p:cNvPr id="76" name="Google Shape;76;p35"/>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5"/>
          <p:cNvSpPr txBox="1">
            <a:spLocks noGrp="1"/>
          </p:cNvSpPr>
          <p:nvPr>
            <p:ph type="body" idx="1"/>
          </p:nvPr>
        </p:nvSpPr>
        <p:spPr>
          <a:xfrm rot="5400000">
            <a:off x="2874240" y="-1216519"/>
            <a:ext cx="339552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35"/>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5"/>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Click="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lide 11" type="vertTitleAndTx">
  <p:cSld name="VERTICAL_TITLE_AND_VERTICAL_TEXT">
    <p:spTree>
      <p:nvGrpSpPr>
        <p:cNvPr id="1" name="Shape 81"/>
        <p:cNvGrpSpPr/>
        <p:nvPr/>
      </p:nvGrpSpPr>
      <p:grpSpPr>
        <a:xfrm>
          <a:off x="0" y="0"/>
          <a:ext cx="0" cy="0"/>
          <a:chOff x="0" y="0"/>
          <a:chExt cx="0" cy="0"/>
        </a:xfrm>
      </p:grpSpPr>
      <p:sp>
        <p:nvSpPr>
          <p:cNvPr id="82" name="Google Shape;82;p36"/>
          <p:cNvSpPr txBox="1">
            <a:spLocks noGrp="1"/>
          </p:cNvSpPr>
          <p:nvPr>
            <p:ph type="title"/>
          </p:nvPr>
        </p:nvSpPr>
        <p:spPr>
          <a:xfrm rot="5400000">
            <a:off x="6011553" y="772676"/>
            <a:ext cx="329309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6"/>
          <p:cNvSpPr txBox="1">
            <a:spLocks noGrp="1"/>
          </p:cNvSpPr>
          <p:nvPr>
            <p:ph type="body" idx="1"/>
          </p:nvPr>
        </p:nvSpPr>
        <p:spPr>
          <a:xfrm rot="5400000">
            <a:off x="1820553" y="-1208524"/>
            <a:ext cx="329309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 name="Google Shape;84;p36"/>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6"/>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6"/>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Click="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lide 2" type="obj">
  <p:cSld name="OBJECT">
    <p:spTree>
      <p:nvGrpSpPr>
        <p:cNvPr id="1" name="Shape 93"/>
        <p:cNvGrpSpPr/>
        <p:nvPr/>
      </p:nvGrpSpPr>
      <p:grpSpPr>
        <a:xfrm>
          <a:off x="0" y="0"/>
          <a:ext cx="0" cy="0"/>
          <a:chOff x="0" y="0"/>
          <a:chExt cx="0" cy="0"/>
        </a:xfrm>
      </p:grpSpPr>
      <p:sp>
        <p:nvSpPr>
          <p:cNvPr id="94" name="Google Shape;94;g110951e0b3f_0_429"/>
          <p:cNvSpPr txBox="1">
            <a:spLocks noGrp="1"/>
          </p:cNvSpPr>
          <p:nvPr>
            <p:ph type="title"/>
          </p:nvPr>
        </p:nvSpPr>
        <p:spPr>
          <a:xfrm>
            <a:off x="457200" y="206042"/>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g110951e0b3f_0_429"/>
          <p:cNvSpPr txBox="1">
            <a:spLocks noGrp="1"/>
          </p:cNvSpPr>
          <p:nvPr>
            <p:ph type="body" idx="1"/>
          </p:nvPr>
        </p:nvSpPr>
        <p:spPr>
          <a:xfrm>
            <a:off x="457200" y="1200521"/>
            <a:ext cx="8229600" cy="33954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96" name="Google Shape;96;g110951e0b3f_0_429"/>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g110951e0b3f_0_429"/>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g110951e0b3f_0_429"/>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lide 7" type="blank">
  <p:cSld name="BLANK">
    <p:spTree>
      <p:nvGrpSpPr>
        <p:cNvPr id="1" name="Shape 99"/>
        <p:cNvGrpSpPr/>
        <p:nvPr/>
      </p:nvGrpSpPr>
      <p:grpSpPr>
        <a:xfrm>
          <a:off x="0" y="0"/>
          <a:ext cx="0" cy="0"/>
          <a:chOff x="0" y="0"/>
          <a:chExt cx="0" cy="0"/>
        </a:xfrm>
      </p:grpSpPr>
      <p:sp>
        <p:nvSpPr>
          <p:cNvPr id="100" name="Google Shape;100;g110951e0b3f_0_435"/>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g110951e0b3f_0_435"/>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g110951e0b3f_0_435"/>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g110951e0b3f_0_435"/>
          <p:cNvSpPr txBox="1"/>
          <p:nvPr/>
        </p:nvSpPr>
        <p:spPr>
          <a:xfrm>
            <a:off x="359532" y="304292"/>
            <a:ext cx="3592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tantia"/>
                <a:ea typeface="Constantia"/>
                <a:cs typeface="Constantia"/>
                <a:sym typeface="Constantia"/>
              </a:rPr>
              <a:t>Flight Travel Powerpoint Template</a:t>
            </a:r>
            <a:endParaRPr sz="1800">
              <a:solidFill>
                <a:schemeClr val="dk1"/>
              </a:solidFill>
              <a:latin typeface="Constantia"/>
              <a:ea typeface="Constantia"/>
              <a:cs typeface="Constantia"/>
              <a:sym typeface="Constanti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12">
  <p:cSld name="Slide 12">
    <p:spTree>
      <p:nvGrpSpPr>
        <p:cNvPr id="1" name="Shape 10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lide 1" type="title">
  <p:cSld name="TITLE">
    <p:spTree>
      <p:nvGrpSpPr>
        <p:cNvPr id="1" name="Shape 105"/>
        <p:cNvGrpSpPr/>
        <p:nvPr/>
      </p:nvGrpSpPr>
      <p:grpSpPr>
        <a:xfrm>
          <a:off x="0" y="0"/>
          <a:ext cx="0" cy="0"/>
          <a:chOff x="0" y="0"/>
          <a:chExt cx="0" cy="0"/>
        </a:xfrm>
      </p:grpSpPr>
      <p:sp>
        <p:nvSpPr>
          <p:cNvPr id="106" name="Google Shape;106;g110951e0b3f_0_441"/>
          <p:cNvSpPr txBox="1">
            <a:spLocks noGrp="1"/>
          </p:cNvSpPr>
          <p:nvPr>
            <p:ph type="ctrTitle"/>
          </p:nvPr>
        </p:nvSpPr>
        <p:spPr>
          <a:xfrm>
            <a:off x="685800" y="1598313"/>
            <a:ext cx="7772400" cy="11028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g110951e0b3f_0_441"/>
          <p:cNvSpPr txBox="1">
            <a:spLocks noGrp="1"/>
          </p:cNvSpPr>
          <p:nvPr>
            <p:ph type="subTitle" idx="1"/>
          </p:nvPr>
        </p:nvSpPr>
        <p:spPr>
          <a:xfrm>
            <a:off x="1371600" y="2915550"/>
            <a:ext cx="6400800" cy="13149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08" name="Google Shape;108;g110951e0b3f_0_441"/>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g110951e0b3f_0_441"/>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g110951e0b3f_0_441"/>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lide 3" type="secHead">
  <p:cSld name="SECTION_HEADER">
    <p:spTree>
      <p:nvGrpSpPr>
        <p:cNvPr id="1" name="Shape 111"/>
        <p:cNvGrpSpPr/>
        <p:nvPr/>
      </p:nvGrpSpPr>
      <p:grpSpPr>
        <a:xfrm>
          <a:off x="0" y="0"/>
          <a:ext cx="0" cy="0"/>
          <a:chOff x="0" y="0"/>
          <a:chExt cx="0" cy="0"/>
        </a:xfrm>
      </p:grpSpPr>
      <p:sp>
        <p:nvSpPr>
          <p:cNvPr id="112" name="Google Shape;112;g110951e0b3f_0_447"/>
          <p:cNvSpPr txBox="1">
            <a:spLocks noGrp="1"/>
          </p:cNvSpPr>
          <p:nvPr>
            <p:ph type="title"/>
          </p:nvPr>
        </p:nvSpPr>
        <p:spPr>
          <a:xfrm>
            <a:off x="722313" y="3306196"/>
            <a:ext cx="7772400" cy="10218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g110951e0b3f_0_447"/>
          <p:cNvSpPr txBox="1">
            <a:spLocks noGrp="1"/>
          </p:cNvSpPr>
          <p:nvPr>
            <p:ph type="body" idx="1"/>
          </p:nvPr>
        </p:nvSpPr>
        <p:spPr>
          <a:xfrm>
            <a:off x="722313" y="2180708"/>
            <a:ext cx="7772400" cy="11256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14" name="Google Shape;114;g110951e0b3f_0_447"/>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5" name="Google Shape;115;g110951e0b3f_0_447"/>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g110951e0b3f_0_447"/>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lide 4" type="twoObj">
  <p:cSld name="TWO_OBJECTS">
    <p:spTree>
      <p:nvGrpSpPr>
        <p:cNvPr id="1" name="Shape 117"/>
        <p:cNvGrpSpPr/>
        <p:nvPr/>
      </p:nvGrpSpPr>
      <p:grpSpPr>
        <a:xfrm>
          <a:off x="0" y="0"/>
          <a:ext cx="0" cy="0"/>
          <a:chOff x="0" y="0"/>
          <a:chExt cx="0" cy="0"/>
        </a:xfrm>
      </p:grpSpPr>
      <p:sp>
        <p:nvSpPr>
          <p:cNvPr id="118" name="Google Shape;118;g110951e0b3f_0_453"/>
          <p:cNvSpPr txBox="1">
            <a:spLocks noGrp="1"/>
          </p:cNvSpPr>
          <p:nvPr>
            <p:ph type="title"/>
          </p:nvPr>
        </p:nvSpPr>
        <p:spPr>
          <a:xfrm>
            <a:off x="457200" y="206042"/>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g110951e0b3f_0_453"/>
          <p:cNvSpPr txBox="1">
            <a:spLocks noGrp="1"/>
          </p:cNvSpPr>
          <p:nvPr>
            <p:ph type="body" idx="1"/>
          </p:nvPr>
        </p:nvSpPr>
        <p:spPr>
          <a:xfrm>
            <a:off x="457200" y="900391"/>
            <a:ext cx="4038600" cy="25476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20" name="Google Shape;120;g110951e0b3f_0_453"/>
          <p:cNvSpPr txBox="1">
            <a:spLocks noGrp="1"/>
          </p:cNvSpPr>
          <p:nvPr>
            <p:ph type="body" idx="2"/>
          </p:nvPr>
        </p:nvSpPr>
        <p:spPr>
          <a:xfrm>
            <a:off x="4648200" y="900391"/>
            <a:ext cx="4038600" cy="25476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21" name="Google Shape;121;g110951e0b3f_0_453"/>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Google Shape;122;g110951e0b3f_0_453"/>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g110951e0b3f_0_453"/>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lide 5" type="twoTxTwoObj">
  <p:cSld name="TWO_OBJECTS_WITH_TEXT">
    <p:spTree>
      <p:nvGrpSpPr>
        <p:cNvPr id="1" name="Shape 124"/>
        <p:cNvGrpSpPr/>
        <p:nvPr/>
      </p:nvGrpSpPr>
      <p:grpSpPr>
        <a:xfrm>
          <a:off x="0" y="0"/>
          <a:ext cx="0" cy="0"/>
          <a:chOff x="0" y="0"/>
          <a:chExt cx="0" cy="0"/>
        </a:xfrm>
      </p:grpSpPr>
      <p:sp>
        <p:nvSpPr>
          <p:cNvPr id="125" name="Google Shape;125;g110951e0b3f_0_460"/>
          <p:cNvSpPr txBox="1">
            <a:spLocks noGrp="1"/>
          </p:cNvSpPr>
          <p:nvPr>
            <p:ph type="title"/>
          </p:nvPr>
        </p:nvSpPr>
        <p:spPr>
          <a:xfrm>
            <a:off x="457200" y="206042"/>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g110951e0b3f_0_460"/>
          <p:cNvSpPr txBox="1">
            <a:spLocks noGrp="1"/>
          </p:cNvSpPr>
          <p:nvPr>
            <p:ph type="body" idx="1"/>
          </p:nvPr>
        </p:nvSpPr>
        <p:spPr>
          <a:xfrm>
            <a:off x="457200" y="1151690"/>
            <a:ext cx="4040100" cy="4800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27" name="Google Shape;127;g110951e0b3f_0_460"/>
          <p:cNvSpPr txBox="1">
            <a:spLocks noGrp="1"/>
          </p:cNvSpPr>
          <p:nvPr>
            <p:ph type="body" idx="2"/>
          </p:nvPr>
        </p:nvSpPr>
        <p:spPr>
          <a:xfrm>
            <a:off x="457200" y="1631660"/>
            <a:ext cx="4040100" cy="2964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28" name="Google Shape;128;g110951e0b3f_0_460"/>
          <p:cNvSpPr txBox="1">
            <a:spLocks noGrp="1"/>
          </p:cNvSpPr>
          <p:nvPr>
            <p:ph type="body" idx="3"/>
          </p:nvPr>
        </p:nvSpPr>
        <p:spPr>
          <a:xfrm>
            <a:off x="4645026" y="1151690"/>
            <a:ext cx="4041900" cy="4800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29" name="Google Shape;129;g110951e0b3f_0_460"/>
          <p:cNvSpPr txBox="1">
            <a:spLocks noGrp="1"/>
          </p:cNvSpPr>
          <p:nvPr>
            <p:ph type="body" idx="4"/>
          </p:nvPr>
        </p:nvSpPr>
        <p:spPr>
          <a:xfrm>
            <a:off x="4645026" y="1631660"/>
            <a:ext cx="4041900" cy="2964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30" name="Google Shape;130;g110951e0b3f_0_460"/>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g110951e0b3f_0_460"/>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g110951e0b3f_0_460"/>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3" name="Google Shape;133;g110951e0b3f_0_460"/>
          <p:cNvSpPr/>
          <p:nvPr/>
        </p:nvSpPr>
        <p:spPr>
          <a:xfrm>
            <a:off x="7092280" y="4804792"/>
            <a:ext cx="7752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
                <a:solidFill>
                  <a:srgbClr val="FFFFFF"/>
                </a:solidFill>
                <a:latin typeface="Calibri"/>
                <a:ea typeface="Calibri"/>
                <a:cs typeface="Calibri"/>
                <a:sym typeface="Calibri"/>
              </a:rPr>
              <a:t>PPT模板下载：www.1ppt.com/moban/          行业PPT模板：www.1ppt.com/hangye/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节日PPT模板：www.1ppt.com/jieri/          PPT素材：www.1ppt.com/sucai/</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PPT背景图片：www.1ppt.com/beijing/        PPT图表：www.1ppt.com/tubiao/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精美PPT下载：www.1ppt.com/xiazai/         PPT教程： www.1ppt.com/powerpoint/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PPT课件：www.1ppt.com/kejian/             字体下载：www.1ppt.com/ziti/</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工作总结PPT：www.1ppt.com/xiazai/zongjie/ 工作计划：www.1ppt.com/xiazai/jihua/</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商务PPT模板：www.1ppt.com/moban/shangwu/  个人简历PPT：www.1ppt.com/xiazai/jianli/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毕业答辩PPT：www.1ppt.com/xiazai/dabian/  工作汇报PPT：www.1ppt.com/xiazai/huibao/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lide 7" type="blank">
  <p:cSld name="BLANK">
    <p:spTree>
      <p:nvGrpSpPr>
        <p:cNvPr id="1" name="Shape 21"/>
        <p:cNvGrpSpPr/>
        <p:nvPr/>
      </p:nvGrpSpPr>
      <p:grpSpPr>
        <a:xfrm>
          <a:off x="0" y="0"/>
          <a:ext cx="0" cy="0"/>
          <a:chOff x="0" y="0"/>
          <a:chExt cx="0" cy="0"/>
        </a:xfrm>
      </p:grpSpPr>
      <p:sp>
        <p:nvSpPr>
          <p:cNvPr id="22" name="Google Shape;22;p26"/>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6"/>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6"/>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6"/>
          <p:cNvSpPr txBox="1"/>
          <p:nvPr/>
        </p:nvSpPr>
        <p:spPr>
          <a:xfrm>
            <a:off x="359532" y="304292"/>
            <a:ext cx="35922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onstantia"/>
                <a:ea typeface="Constantia"/>
                <a:cs typeface="Constantia"/>
                <a:sym typeface="Constantia"/>
              </a:rPr>
              <a:t>Flight Travel Powerpoint Template</a:t>
            </a:r>
            <a:endParaRPr sz="1800" b="0" i="0" u="none" strike="noStrike" cap="none">
              <a:solidFill>
                <a:schemeClr val="dk1"/>
              </a:solidFill>
              <a:latin typeface="Constantia"/>
              <a:ea typeface="Constantia"/>
              <a:cs typeface="Constantia"/>
              <a:sym typeface="Constantia"/>
            </a:endParaRPr>
          </a:p>
        </p:txBody>
      </p:sp>
    </p:spTree>
  </p:cSld>
  <p:clrMapOvr>
    <a:masterClrMapping/>
  </p:clrMapOvr>
  <p:transition advClick="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lide 6" type="titleOnly">
  <p:cSld name="TITLE_ONLY">
    <p:spTree>
      <p:nvGrpSpPr>
        <p:cNvPr id="1" name="Shape 134"/>
        <p:cNvGrpSpPr/>
        <p:nvPr/>
      </p:nvGrpSpPr>
      <p:grpSpPr>
        <a:xfrm>
          <a:off x="0" y="0"/>
          <a:ext cx="0" cy="0"/>
          <a:chOff x="0" y="0"/>
          <a:chExt cx="0" cy="0"/>
        </a:xfrm>
      </p:grpSpPr>
      <p:sp>
        <p:nvSpPr>
          <p:cNvPr id="135" name="Google Shape;135;g110951e0b3f_0_470"/>
          <p:cNvSpPr txBox="1">
            <a:spLocks noGrp="1"/>
          </p:cNvSpPr>
          <p:nvPr>
            <p:ph type="title"/>
          </p:nvPr>
        </p:nvSpPr>
        <p:spPr>
          <a:xfrm>
            <a:off x="457200" y="206042"/>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6" name="Google Shape;136;g110951e0b3f_0_470"/>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g110951e0b3f_0_470"/>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g110951e0b3f_0_470"/>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Slide 8" type="objTx">
  <p:cSld name="OBJECT_WITH_CAPTION_TEXT">
    <p:spTree>
      <p:nvGrpSpPr>
        <p:cNvPr id="1" name="Shape 139"/>
        <p:cNvGrpSpPr/>
        <p:nvPr/>
      </p:nvGrpSpPr>
      <p:grpSpPr>
        <a:xfrm>
          <a:off x="0" y="0"/>
          <a:ext cx="0" cy="0"/>
          <a:chOff x="0" y="0"/>
          <a:chExt cx="0" cy="0"/>
        </a:xfrm>
      </p:grpSpPr>
      <p:sp>
        <p:nvSpPr>
          <p:cNvPr id="140" name="Google Shape;140;g110951e0b3f_0_475"/>
          <p:cNvSpPr txBox="1">
            <a:spLocks noGrp="1"/>
          </p:cNvSpPr>
          <p:nvPr>
            <p:ph type="title"/>
          </p:nvPr>
        </p:nvSpPr>
        <p:spPr>
          <a:xfrm>
            <a:off x="457201" y="204851"/>
            <a:ext cx="3008400" cy="871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g110951e0b3f_0_475"/>
          <p:cNvSpPr txBox="1">
            <a:spLocks noGrp="1"/>
          </p:cNvSpPr>
          <p:nvPr>
            <p:ph type="body" idx="1"/>
          </p:nvPr>
        </p:nvSpPr>
        <p:spPr>
          <a:xfrm>
            <a:off x="3575050" y="204851"/>
            <a:ext cx="5111700" cy="43911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42" name="Google Shape;142;g110951e0b3f_0_475"/>
          <p:cNvSpPr txBox="1">
            <a:spLocks noGrp="1"/>
          </p:cNvSpPr>
          <p:nvPr>
            <p:ph type="body" idx="2"/>
          </p:nvPr>
        </p:nvSpPr>
        <p:spPr>
          <a:xfrm>
            <a:off x="457201" y="1076658"/>
            <a:ext cx="3008400" cy="35193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43" name="Google Shape;143;g110951e0b3f_0_475"/>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g110951e0b3f_0_475"/>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g110951e0b3f_0_475"/>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lide 9" type="picTx">
  <p:cSld name="PICTURE_WITH_CAPTION_TEXT">
    <p:spTree>
      <p:nvGrpSpPr>
        <p:cNvPr id="1" name="Shape 146"/>
        <p:cNvGrpSpPr/>
        <p:nvPr/>
      </p:nvGrpSpPr>
      <p:grpSpPr>
        <a:xfrm>
          <a:off x="0" y="0"/>
          <a:ext cx="0" cy="0"/>
          <a:chOff x="0" y="0"/>
          <a:chExt cx="0" cy="0"/>
        </a:xfrm>
      </p:grpSpPr>
      <p:sp>
        <p:nvSpPr>
          <p:cNvPr id="147" name="Google Shape;147;g110951e0b3f_0_482"/>
          <p:cNvSpPr txBox="1">
            <a:spLocks noGrp="1"/>
          </p:cNvSpPr>
          <p:nvPr>
            <p:ph type="title"/>
          </p:nvPr>
        </p:nvSpPr>
        <p:spPr>
          <a:xfrm>
            <a:off x="1792288" y="3601561"/>
            <a:ext cx="5486400" cy="4251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8" name="Google Shape;148;g110951e0b3f_0_482"/>
          <p:cNvSpPr>
            <a:spLocks noGrp="1"/>
          </p:cNvSpPr>
          <p:nvPr>
            <p:ph type="pic" idx="2"/>
          </p:nvPr>
        </p:nvSpPr>
        <p:spPr>
          <a:xfrm>
            <a:off x="1792288" y="459723"/>
            <a:ext cx="5486400" cy="3087000"/>
          </a:xfrm>
          <a:prstGeom prst="rect">
            <a:avLst/>
          </a:prstGeom>
          <a:noFill/>
          <a:ln>
            <a:noFill/>
          </a:ln>
        </p:spPr>
      </p:sp>
      <p:sp>
        <p:nvSpPr>
          <p:cNvPr id="149" name="Google Shape;149;g110951e0b3f_0_482"/>
          <p:cNvSpPr txBox="1">
            <a:spLocks noGrp="1"/>
          </p:cNvSpPr>
          <p:nvPr>
            <p:ph type="body" idx="1"/>
          </p:nvPr>
        </p:nvSpPr>
        <p:spPr>
          <a:xfrm>
            <a:off x="1792288" y="4026746"/>
            <a:ext cx="5486400" cy="603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50" name="Google Shape;150;g110951e0b3f_0_482"/>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g110951e0b3f_0_482"/>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2" name="Google Shape;152;g110951e0b3f_0_482"/>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Slide 10" type="vertTx">
  <p:cSld name="VERTICAL_TEXT">
    <p:spTree>
      <p:nvGrpSpPr>
        <p:cNvPr id="1" name="Shape 153"/>
        <p:cNvGrpSpPr/>
        <p:nvPr/>
      </p:nvGrpSpPr>
      <p:grpSpPr>
        <a:xfrm>
          <a:off x="0" y="0"/>
          <a:ext cx="0" cy="0"/>
          <a:chOff x="0" y="0"/>
          <a:chExt cx="0" cy="0"/>
        </a:xfrm>
      </p:grpSpPr>
      <p:sp>
        <p:nvSpPr>
          <p:cNvPr id="154" name="Google Shape;154;g110951e0b3f_0_489"/>
          <p:cNvSpPr txBox="1">
            <a:spLocks noGrp="1"/>
          </p:cNvSpPr>
          <p:nvPr>
            <p:ph type="title"/>
          </p:nvPr>
        </p:nvSpPr>
        <p:spPr>
          <a:xfrm>
            <a:off x="457200" y="206042"/>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 name="Google Shape;155;g110951e0b3f_0_489"/>
          <p:cNvSpPr txBox="1">
            <a:spLocks noGrp="1"/>
          </p:cNvSpPr>
          <p:nvPr>
            <p:ph type="body" idx="1"/>
          </p:nvPr>
        </p:nvSpPr>
        <p:spPr>
          <a:xfrm rot="5400000">
            <a:off x="2874300" y="-1216579"/>
            <a:ext cx="3395400" cy="8229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6" name="Google Shape;156;g110951e0b3f_0_489"/>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g110951e0b3f_0_489"/>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g110951e0b3f_0_489"/>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lide 11" type="vertTitleAndTx">
  <p:cSld name="VERTICAL_TITLE_AND_VERTICAL_TEXT">
    <p:spTree>
      <p:nvGrpSpPr>
        <p:cNvPr id="1" name="Shape 159"/>
        <p:cNvGrpSpPr/>
        <p:nvPr/>
      </p:nvGrpSpPr>
      <p:grpSpPr>
        <a:xfrm>
          <a:off x="0" y="0"/>
          <a:ext cx="0" cy="0"/>
          <a:chOff x="0" y="0"/>
          <a:chExt cx="0" cy="0"/>
        </a:xfrm>
      </p:grpSpPr>
      <p:sp>
        <p:nvSpPr>
          <p:cNvPr id="160" name="Google Shape;160;g110951e0b3f_0_495"/>
          <p:cNvSpPr txBox="1">
            <a:spLocks noGrp="1"/>
          </p:cNvSpPr>
          <p:nvPr>
            <p:ph type="title"/>
          </p:nvPr>
        </p:nvSpPr>
        <p:spPr>
          <a:xfrm rot="5400000">
            <a:off x="6011550" y="772679"/>
            <a:ext cx="3293100" cy="20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g110951e0b3f_0_495"/>
          <p:cNvSpPr txBox="1">
            <a:spLocks noGrp="1"/>
          </p:cNvSpPr>
          <p:nvPr>
            <p:ph type="body" idx="1"/>
          </p:nvPr>
        </p:nvSpPr>
        <p:spPr>
          <a:xfrm rot="5400000">
            <a:off x="1820550" y="-1208521"/>
            <a:ext cx="3293100" cy="6019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2" name="Google Shape;162;g110951e0b3f_0_495"/>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3" name="Google Shape;163;g110951e0b3f_0_495"/>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4" name="Google Shape;164;g110951e0b3f_0_495"/>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lide 12">
  <p:cSld name="Slide 12">
    <p:spTree>
      <p:nvGrpSpPr>
        <p:cNvPr id="1" name="Shape 26"/>
        <p:cNvGrpSpPr/>
        <p:nvPr/>
      </p:nvGrpSpPr>
      <p:grpSpPr>
        <a:xfrm>
          <a:off x="0" y="0"/>
          <a:ext cx="0" cy="0"/>
          <a:chOff x="0" y="0"/>
          <a:chExt cx="0" cy="0"/>
        </a:xfrm>
      </p:grpSpPr>
    </p:spTree>
  </p:cSld>
  <p:clrMapOvr>
    <a:masterClrMapping/>
  </p:clrMapOvr>
  <p:transition advClick="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lide 1" type="title">
  <p:cSld name="TITLE">
    <p:spTree>
      <p:nvGrpSpPr>
        <p:cNvPr id="1" name="Shape 27"/>
        <p:cNvGrpSpPr/>
        <p:nvPr/>
      </p:nvGrpSpPr>
      <p:grpSpPr>
        <a:xfrm>
          <a:off x="0" y="0"/>
          <a:ext cx="0" cy="0"/>
          <a:chOff x="0" y="0"/>
          <a:chExt cx="0" cy="0"/>
        </a:xfrm>
      </p:grpSpPr>
      <p:sp>
        <p:nvSpPr>
          <p:cNvPr id="28" name="Google Shape;28;p28"/>
          <p:cNvSpPr txBox="1">
            <a:spLocks noGrp="1"/>
          </p:cNvSpPr>
          <p:nvPr>
            <p:ph type="ctrTitle"/>
          </p:nvPr>
        </p:nvSpPr>
        <p:spPr>
          <a:xfrm>
            <a:off x="685800" y="1598313"/>
            <a:ext cx="7772400" cy="110285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8"/>
          <p:cNvSpPr txBox="1">
            <a:spLocks noGrp="1"/>
          </p:cNvSpPr>
          <p:nvPr>
            <p:ph type="subTitle" idx="1"/>
          </p:nvPr>
        </p:nvSpPr>
        <p:spPr>
          <a:xfrm>
            <a:off x="1371600" y="2915550"/>
            <a:ext cx="6400800" cy="1314856"/>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0" name="Google Shape;30;p28"/>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8"/>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8"/>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Click="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lide 3" type="secHead">
  <p:cSld name="SECTION_HEADER">
    <p:spTree>
      <p:nvGrpSpPr>
        <p:cNvPr id="1" name="Shape 33"/>
        <p:cNvGrpSpPr/>
        <p:nvPr/>
      </p:nvGrpSpPr>
      <p:grpSpPr>
        <a:xfrm>
          <a:off x="0" y="0"/>
          <a:ext cx="0" cy="0"/>
          <a:chOff x="0" y="0"/>
          <a:chExt cx="0" cy="0"/>
        </a:xfrm>
      </p:grpSpPr>
      <p:sp>
        <p:nvSpPr>
          <p:cNvPr id="34" name="Google Shape;34;p29"/>
          <p:cNvSpPr txBox="1">
            <a:spLocks noGrp="1"/>
          </p:cNvSpPr>
          <p:nvPr>
            <p:ph type="title"/>
          </p:nvPr>
        </p:nvSpPr>
        <p:spPr>
          <a:xfrm>
            <a:off x="722313" y="3306196"/>
            <a:ext cx="7772400" cy="102187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9"/>
          <p:cNvSpPr txBox="1">
            <a:spLocks noGrp="1"/>
          </p:cNvSpPr>
          <p:nvPr>
            <p:ph type="body" idx="1"/>
          </p:nvPr>
        </p:nvSpPr>
        <p:spPr>
          <a:xfrm>
            <a:off x="722313" y="2180708"/>
            <a:ext cx="7772400" cy="112548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6" name="Google Shape;36;p29"/>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9"/>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9"/>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Click="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lide 4" type="twoObj">
  <p:cSld name="TWO_OBJECTS">
    <p:spTree>
      <p:nvGrpSpPr>
        <p:cNvPr id="1" name="Shape 39"/>
        <p:cNvGrpSpPr/>
        <p:nvPr/>
      </p:nvGrpSpPr>
      <p:grpSpPr>
        <a:xfrm>
          <a:off x="0" y="0"/>
          <a:ext cx="0" cy="0"/>
          <a:chOff x="0" y="0"/>
          <a:chExt cx="0" cy="0"/>
        </a:xfrm>
      </p:grpSpPr>
      <p:sp>
        <p:nvSpPr>
          <p:cNvPr id="40" name="Google Shape;40;p30"/>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0"/>
          <p:cNvSpPr txBox="1">
            <a:spLocks noGrp="1"/>
          </p:cNvSpPr>
          <p:nvPr>
            <p:ph type="body" idx="1"/>
          </p:nvPr>
        </p:nvSpPr>
        <p:spPr>
          <a:xfrm>
            <a:off x="457200" y="900391"/>
            <a:ext cx="4038600" cy="254753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30"/>
          <p:cNvSpPr txBox="1">
            <a:spLocks noGrp="1"/>
          </p:cNvSpPr>
          <p:nvPr>
            <p:ph type="body" idx="2"/>
          </p:nvPr>
        </p:nvSpPr>
        <p:spPr>
          <a:xfrm>
            <a:off x="4648200" y="900391"/>
            <a:ext cx="4038600" cy="254753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30"/>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0"/>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0"/>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Click="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lide 5" type="twoTxTwoObj">
  <p:cSld name="TWO_OBJECTS_WITH_TEXT">
    <p:spTree>
      <p:nvGrpSpPr>
        <p:cNvPr id="1" name="Shape 46"/>
        <p:cNvGrpSpPr/>
        <p:nvPr/>
      </p:nvGrpSpPr>
      <p:grpSpPr>
        <a:xfrm>
          <a:off x="0" y="0"/>
          <a:ext cx="0" cy="0"/>
          <a:chOff x="0" y="0"/>
          <a:chExt cx="0" cy="0"/>
        </a:xfrm>
      </p:grpSpPr>
      <p:sp>
        <p:nvSpPr>
          <p:cNvPr id="47" name="Google Shape;47;p31"/>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1"/>
          <p:cNvSpPr txBox="1">
            <a:spLocks noGrp="1"/>
          </p:cNvSpPr>
          <p:nvPr>
            <p:ph type="body" idx="1"/>
          </p:nvPr>
        </p:nvSpPr>
        <p:spPr>
          <a:xfrm>
            <a:off x="457200" y="1151690"/>
            <a:ext cx="4040188" cy="47997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31"/>
          <p:cNvSpPr txBox="1">
            <a:spLocks noGrp="1"/>
          </p:cNvSpPr>
          <p:nvPr>
            <p:ph type="body" idx="2"/>
          </p:nvPr>
        </p:nvSpPr>
        <p:spPr>
          <a:xfrm>
            <a:off x="457200" y="1631660"/>
            <a:ext cx="4040188" cy="2964381"/>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31"/>
          <p:cNvSpPr txBox="1">
            <a:spLocks noGrp="1"/>
          </p:cNvSpPr>
          <p:nvPr>
            <p:ph type="body" idx="3"/>
          </p:nvPr>
        </p:nvSpPr>
        <p:spPr>
          <a:xfrm>
            <a:off x="4645026" y="1151690"/>
            <a:ext cx="4041775" cy="47997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31"/>
          <p:cNvSpPr txBox="1">
            <a:spLocks noGrp="1"/>
          </p:cNvSpPr>
          <p:nvPr>
            <p:ph type="body" idx="4"/>
          </p:nvPr>
        </p:nvSpPr>
        <p:spPr>
          <a:xfrm>
            <a:off x="4645026" y="1631660"/>
            <a:ext cx="4041775" cy="2964381"/>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31"/>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1"/>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1"/>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31"/>
          <p:cNvSpPr/>
          <p:nvPr/>
        </p:nvSpPr>
        <p:spPr>
          <a:xfrm>
            <a:off x="7092280" y="4804792"/>
            <a:ext cx="77513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b="0" i="0" u="none" strike="noStrike" cap="none">
                <a:solidFill>
                  <a:srgbClr val="FFFFFF"/>
                </a:solidFill>
                <a:latin typeface="Calibri"/>
                <a:ea typeface="Calibri"/>
                <a:cs typeface="Calibri"/>
                <a:sym typeface="Calibri"/>
              </a:rPr>
              <a:t>PPT模板下载：www.1ppt.com/moban/          行业PPT模板：www.1ppt.com/hangye/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
              <a:buFont typeface="Arial"/>
              <a:buNone/>
            </a:pPr>
            <a:r>
              <a:rPr lang="en-US" sz="100" b="0" i="0" u="none" strike="noStrike" cap="none">
                <a:solidFill>
                  <a:srgbClr val="FFFFFF"/>
                </a:solidFill>
                <a:latin typeface="Calibri"/>
                <a:ea typeface="Calibri"/>
                <a:cs typeface="Calibri"/>
                <a:sym typeface="Calibri"/>
              </a:rPr>
              <a:t>节日PPT模板：www.1ppt.com/jieri/          PPT素材：www.1ppt.com/sucai/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
              <a:buFont typeface="Arial"/>
              <a:buNone/>
            </a:pPr>
            <a:r>
              <a:rPr lang="en-US" sz="100" b="0" i="0" u="none" strike="noStrike" cap="none">
                <a:solidFill>
                  <a:srgbClr val="FFFFFF"/>
                </a:solidFill>
                <a:latin typeface="Calibri"/>
                <a:ea typeface="Calibri"/>
                <a:cs typeface="Calibri"/>
                <a:sym typeface="Calibri"/>
              </a:rPr>
              <a:t>PPT背景图片：www.1ppt.com/beijing/        PPT图表：www.1ppt.com/tubiao/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
              <a:buFont typeface="Arial"/>
              <a:buNone/>
            </a:pPr>
            <a:r>
              <a:rPr lang="en-US" sz="100" b="0" i="0" u="none" strike="noStrike" cap="none">
                <a:solidFill>
                  <a:srgbClr val="FFFFFF"/>
                </a:solidFill>
                <a:latin typeface="Calibri"/>
                <a:ea typeface="Calibri"/>
                <a:cs typeface="Calibri"/>
                <a:sym typeface="Calibri"/>
              </a:rPr>
              <a:t>精美PPT下载：www.1ppt.com/xiazai/         PPT教程： www.1ppt.com/powerpoint/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
              <a:buFont typeface="Arial"/>
              <a:buNone/>
            </a:pPr>
            <a:r>
              <a:rPr lang="en-US" sz="100" b="0" i="0" u="none" strike="noStrike" cap="none">
                <a:solidFill>
                  <a:srgbClr val="FFFFFF"/>
                </a:solidFill>
                <a:latin typeface="Calibri"/>
                <a:ea typeface="Calibri"/>
                <a:cs typeface="Calibri"/>
                <a:sym typeface="Calibri"/>
              </a:rPr>
              <a:t>PPT课件：www.1ppt.com/kejian/             字体下载：www.1ppt.com/ziti/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
              <a:buFont typeface="Arial"/>
              <a:buNone/>
            </a:pPr>
            <a:r>
              <a:rPr lang="en-US" sz="100" b="0" i="0" u="none" strike="noStrike" cap="none">
                <a:solidFill>
                  <a:srgbClr val="FFFFFF"/>
                </a:solidFill>
                <a:latin typeface="Calibri"/>
                <a:ea typeface="Calibri"/>
                <a:cs typeface="Calibri"/>
                <a:sym typeface="Calibri"/>
              </a:rPr>
              <a:t>工作总结PPT：www.1ppt.com/xiazai/zongjie/ 工作计划：www.1ppt.com/xiazai/jihua/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
              <a:buFont typeface="Arial"/>
              <a:buNone/>
            </a:pPr>
            <a:r>
              <a:rPr lang="en-US" sz="100" b="0" i="0" u="none" strike="noStrike" cap="none">
                <a:solidFill>
                  <a:srgbClr val="FFFFFF"/>
                </a:solidFill>
                <a:latin typeface="Calibri"/>
                <a:ea typeface="Calibri"/>
                <a:cs typeface="Calibri"/>
                <a:sym typeface="Calibri"/>
              </a:rPr>
              <a:t>商务PPT模板：www.1ppt.com/moban/shangwu/  个人简历PPT：www.1ppt.com/xiazai/jianli/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
              <a:buFont typeface="Arial"/>
              <a:buNone/>
            </a:pPr>
            <a:r>
              <a:rPr lang="en-US" sz="100" b="0" i="0" u="none" strike="noStrike" cap="none">
                <a:solidFill>
                  <a:srgbClr val="FFFFFF"/>
                </a:solidFill>
                <a:latin typeface="Calibri"/>
                <a:ea typeface="Calibri"/>
                <a:cs typeface="Calibri"/>
                <a:sym typeface="Calibri"/>
              </a:rPr>
              <a:t>毕业答辩PPT：www.1ppt.com/xiazai/dabian/  工作汇报PPT：www.1ppt.com/xiazai/huibao/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
              <a:buFont typeface="Arial"/>
              <a:buNone/>
            </a:pPr>
            <a:r>
              <a:rPr lang="en-US" sz="100" b="0" i="0" u="none" strike="noStrike" cap="none">
                <a:solidFill>
                  <a:srgbClr val="FFFFFF"/>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transition advClick="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lide 6" type="titleOnly">
  <p:cSld name="TITLE_ONLY">
    <p:spTree>
      <p:nvGrpSpPr>
        <p:cNvPr id="1" name="Shape 56"/>
        <p:cNvGrpSpPr/>
        <p:nvPr/>
      </p:nvGrpSpPr>
      <p:grpSpPr>
        <a:xfrm>
          <a:off x="0" y="0"/>
          <a:ext cx="0" cy="0"/>
          <a:chOff x="0" y="0"/>
          <a:chExt cx="0" cy="0"/>
        </a:xfrm>
      </p:grpSpPr>
      <p:sp>
        <p:nvSpPr>
          <p:cNvPr id="57" name="Google Shape;57;p32"/>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2"/>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2"/>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2"/>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Click="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lide 8" type="objTx">
  <p:cSld name="OBJECT_WITH_CAPTION_TEXT">
    <p:spTree>
      <p:nvGrpSpPr>
        <p:cNvPr id="1" name="Shape 61"/>
        <p:cNvGrpSpPr/>
        <p:nvPr/>
      </p:nvGrpSpPr>
      <p:grpSpPr>
        <a:xfrm>
          <a:off x="0" y="0"/>
          <a:ext cx="0" cy="0"/>
          <a:chOff x="0" y="0"/>
          <a:chExt cx="0" cy="0"/>
        </a:xfrm>
      </p:grpSpPr>
      <p:sp>
        <p:nvSpPr>
          <p:cNvPr id="62" name="Google Shape;62;p33"/>
          <p:cNvSpPr txBox="1">
            <a:spLocks noGrp="1"/>
          </p:cNvSpPr>
          <p:nvPr>
            <p:ph type="title"/>
          </p:nvPr>
        </p:nvSpPr>
        <p:spPr>
          <a:xfrm>
            <a:off x="457201" y="204851"/>
            <a:ext cx="3008313" cy="87180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3"/>
          <p:cNvSpPr txBox="1">
            <a:spLocks noGrp="1"/>
          </p:cNvSpPr>
          <p:nvPr>
            <p:ph type="body" idx="1"/>
          </p:nvPr>
        </p:nvSpPr>
        <p:spPr>
          <a:xfrm>
            <a:off x="3575050" y="204851"/>
            <a:ext cx="5111750" cy="439119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4" name="Google Shape;64;p33"/>
          <p:cNvSpPr txBox="1">
            <a:spLocks noGrp="1"/>
          </p:cNvSpPr>
          <p:nvPr>
            <p:ph type="body" idx="2"/>
          </p:nvPr>
        </p:nvSpPr>
        <p:spPr>
          <a:xfrm>
            <a:off x="457201" y="1076658"/>
            <a:ext cx="3008313" cy="351938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33"/>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3"/>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3"/>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Click="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4"/>
          <p:cNvSpPr txBox="1">
            <a:spLocks noGrp="1"/>
          </p:cNvSpPr>
          <p:nvPr>
            <p:ph type="body" idx="1"/>
          </p:nvPr>
        </p:nvSpPr>
        <p:spPr>
          <a:xfrm>
            <a:off x="457200" y="1200521"/>
            <a:ext cx="8229600" cy="339552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onstantia"/>
                <a:ea typeface="Constantia"/>
                <a:cs typeface="Constantia"/>
                <a:sym typeface="Constanti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onstantia"/>
                <a:ea typeface="Constantia"/>
                <a:cs typeface="Constantia"/>
                <a:sym typeface="Constanti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onstantia"/>
                <a:ea typeface="Constantia"/>
                <a:cs typeface="Constantia"/>
                <a:sym typeface="Constanti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9pPr>
          </a:lstStyle>
          <a:p>
            <a:endParaRPr/>
          </a:p>
        </p:txBody>
      </p:sp>
      <p:sp>
        <p:nvSpPr>
          <p:cNvPr id="12" name="Google Shape;12;p24"/>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3" name="Google Shape;13;p24"/>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a:p>
        </p:txBody>
      </p:sp>
      <p:sp>
        <p:nvSpPr>
          <p:cNvPr id="14" name="Google Shape;14;p24"/>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Click="0">
    <p:random/>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g110951e0b3f_0_423"/>
          <p:cNvSpPr txBox="1">
            <a:spLocks noGrp="1"/>
          </p:cNvSpPr>
          <p:nvPr>
            <p:ph type="title"/>
          </p:nvPr>
        </p:nvSpPr>
        <p:spPr>
          <a:xfrm>
            <a:off x="457200" y="206042"/>
            <a:ext cx="8229600" cy="8574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9" name="Google Shape;89;g110951e0b3f_0_423"/>
          <p:cNvSpPr txBox="1">
            <a:spLocks noGrp="1"/>
          </p:cNvSpPr>
          <p:nvPr>
            <p:ph type="body" idx="1"/>
          </p:nvPr>
        </p:nvSpPr>
        <p:spPr>
          <a:xfrm>
            <a:off x="457200" y="1200521"/>
            <a:ext cx="8229600" cy="33954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onstantia"/>
                <a:ea typeface="Constantia"/>
                <a:cs typeface="Constantia"/>
                <a:sym typeface="Constanti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onstantia"/>
                <a:ea typeface="Constantia"/>
                <a:cs typeface="Constantia"/>
                <a:sym typeface="Constanti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onstantia"/>
                <a:ea typeface="Constantia"/>
                <a:cs typeface="Constantia"/>
                <a:sym typeface="Constanti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onstantia"/>
                <a:ea typeface="Constantia"/>
                <a:cs typeface="Constantia"/>
                <a:sym typeface="Constantia"/>
              </a:defRPr>
            </a:lvl9pPr>
          </a:lstStyle>
          <a:p>
            <a:endParaRPr/>
          </a:p>
        </p:txBody>
      </p:sp>
      <p:sp>
        <p:nvSpPr>
          <p:cNvPr id="90" name="Google Shape;90;g110951e0b3f_0_423"/>
          <p:cNvSpPr txBox="1">
            <a:spLocks noGrp="1"/>
          </p:cNvSpPr>
          <p:nvPr>
            <p:ph type="dt" idx="10"/>
          </p:nvPr>
        </p:nvSpPr>
        <p:spPr>
          <a:xfrm>
            <a:off x="457200" y="4768735"/>
            <a:ext cx="2133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onstantia"/>
                <a:ea typeface="Constantia"/>
                <a:cs typeface="Constantia"/>
                <a:sym typeface="Constantia"/>
              </a:defRPr>
            </a:lvl1pPr>
            <a:lvl2pPr marR="0" lvl="1"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9pPr>
          </a:lstStyle>
          <a:p>
            <a:endParaRPr/>
          </a:p>
        </p:txBody>
      </p:sp>
      <p:sp>
        <p:nvSpPr>
          <p:cNvPr id="91" name="Google Shape;91;g110951e0b3f_0_423"/>
          <p:cNvSpPr txBox="1">
            <a:spLocks noGrp="1"/>
          </p:cNvSpPr>
          <p:nvPr>
            <p:ph type="ftr" idx="11"/>
          </p:nvPr>
        </p:nvSpPr>
        <p:spPr>
          <a:xfrm>
            <a:off x="3124200" y="4768735"/>
            <a:ext cx="28956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onstantia"/>
                <a:ea typeface="Constantia"/>
                <a:cs typeface="Constantia"/>
                <a:sym typeface="Constantia"/>
              </a:defRPr>
            </a:lvl1pPr>
            <a:lvl2pPr marR="0" lvl="1"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1800" b="0" i="0" u="none" strike="noStrike" cap="none">
                <a:solidFill>
                  <a:schemeClr val="dk1"/>
                </a:solidFill>
                <a:latin typeface="Constantia"/>
                <a:ea typeface="Constantia"/>
                <a:cs typeface="Constantia"/>
                <a:sym typeface="Constantia"/>
              </a:defRPr>
            </a:lvl9pPr>
          </a:lstStyle>
          <a:p>
            <a:endParaRPr/>
          </a:p>
        </p:txBody>
      </p:sp>
      <p:sp>
        <p:nvSpPr>
          <p:cNvPr id="92" name="Google Shape;92;g110951e0b3f_0_423"/>
          <p:cNvSpPr txBox="1">
            <a:spLocks noGrp="1"/>
          </p:cNvSpPr>
          <p:nvPr>
            <p:ph type="sldNum" idx="12"/>
          </p:nvPr>
        </p:nvSpPr>
        <p:spPr>
          <a:xfrm>
            <a:off x="6553200" y="4768735"/>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onstantia"/>
                <a:ea typeface="Constantia"/>
                <a:cs typeface="Constantia"/>
                <a:sym typeface="Constantia"/>
              </a:defRPr>
            </a:lvl1pPr>
            <a:lvl2pPr marL="0" marR="0" lvl="1" indent="0" algn="r" rtl="0">
              <a:spcBef>
                <a:spcPts val="0"/>
              </a:spcBef>
              <a:buNone/>
              <a:defRPr sz="1200" b="0" i="0" u="none" strike="noStrike" cap="none">
                <a:solidFill>
                  <a:srgbClr val="888888"/>
                </a:solidFill>
                <a:latin typeface="Constantia"/>
                <a:ea typeface="Constantia"/>
                <a:cs typeface="Constantia"/>
                <a:sym typeface="Constantia"/>
              </a:defRPr>
            </a:lvl2pPr>
            <a:lvl3pPr marL="0" marR="0" lvl="2" indent="0" algn="r" rtl="0">
              <a:spcBef>
                <a:spcPts val="0"/>
              </a:spcBef>
              <a:buNone/>
              <a:defRPr sz="1200" b="0" i="0" u="none" strike="noStrike" cap="none">
                <a:solidFill>
                  <a:srgbClr val="888888"/>
                </a:solidFill>
                <a:latin typeface="Constantia"/>
                <a:ea typeface="Constantia"/>
                <a:cs typeface="Constantia"/>
                <a:sym typeface="Constantia"/>
              </a:defRPr>
            </a:lvl3pPr>
            <a:lvl4pPr marL="0" marR="0" lvl="3" indent="0" algn="r" rtl="0">
              <a:spcBef>
                <a:spcPts val="0"/>
              </a:spcBef>
              <a:buNone/>
              <a:defRPr sz="1200" b="0" i="0" u="none" strike="noStrike" cap="none">
                <a:solidFill>
                  <a:srgbClr val="888888"/>
                </a:solidFill>
                <a:latin typeface="Constantia"/>
                <a:ea typeface="Constantia"/>
                <a:cs typeface="Constantia"/>
                <a:sym typeface="Constantia"/>
              </a:defRPr>
            </a:lvl4pPr>
            <a:lvl5pPr marL="0" marR="0" lvl="4" indent="0" algn="r" rtl="0">
              <a:spcBef>
                <a:spcPts val="0"/>
              </a:spcBef>
              <a:buNone/>
              <a:defRPr sz="1200" b="0" i="0" u="none" strike="noStrike" cap="none">
                <a:solidFill>
                  <a:srgbClr val="888888"/>
                </a:solidFill>
                <a:latin typeface="Constantia"/>
                <a:ea typeface="Constantia"/>
                <a:cs typeface="Constantia"/>
                <a:sym typeface="Constantia"/>
              </a:defRPr>
            </a:lvl5pPr>
            <a:lvl6pPr marL="0" marR="0" lvl="5" indent="0" algn="r" rtl="0">
              <a:spcBef>
                <a:spcPts val="0"/>
              </a:spcBef>
              <a:buNone/>
              <a:defRPr sz="1200" b="0" i="0" u="none" strike="noStrike" cap="none">
                <a:solidFill>
                  <a:srgbClr val="888888"/>
                </a:solidFill>
                <a:latin typeface="Constantia"/>
                <a:ea typeface="Constantia"/>
                <a:cs typeface="Constantia"/>
                <a:sym typeface="Constantia"/>
              </a:defRPr>
            </a:lvl6pPr>
            <a:lvl7pPr marL="0" marR="0" lvl="6" indent="0" algn="r" rtl="0">
              <a:spcBef>
                <a:spcPts val="0"/>
              </a:spcBef>
              <a:buNone/>
              <a:defRPr sz="1200" b="0" i="0" u="none" strike="noStrike" cap="none">
                <a:solidFill>
                  <a:srgbClr val="888888"/>
                </a:solidFill>
                <a:latin typeface="Constantia"/>
                <a:ea typeface="Constantia"/>
                <a:cs typeface="Constantia"/>
                <a:sym typeface="Constantia"/>
              </a:defRPr>
            </a:lvl7pPr>
            <a:lvl8pPr marL="0" marR="0" lvl="7" indent="0" algn="r" rtl="0">
              <a:spcBef>
                <a:spcPts val="0"/>
              </a:spcBef>
              <a:buNone/>
              <a:defRPr sz="1200" b="0" i="0" u="none" strike="noStrike" cap="none">
                <a:solidFill>
                  <a:srgbClr val="888888"/>
                </a:solidFill>
                <a:latin typeface="Constantia"/>
                <a:ea typeface="Constantia"/>
                <a:cs typeface="Constantia"/>
                <a:sym typeface="Constantia"/>
              </a:defRPr>
            </a:lvl8pPr>
            <a:lvl9pPr marL="0" marR="0" lvl="8" indent="0" algn="r" rtl="0">
              <a:spcBef>
                <a:spcPts val="0"/>
              </a:spcBef>
              <a:buNone/>
              <a:defRPr sz="1200" b="0" i="0" u="none" strike="noStrike" cap="none">
                <a:solidFill>
                  <a:srgbClr val="88888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69"/>
        <p:cNvGrpSpPr/>
        <p:nvPr/>
      </p:nvGrpSpPr>
      <p:grpSpPr>
        <a:xfrm>
          <a:off x="0" y="0"/>
          <a:ext cx="0" cy="0"/>
          <a:chOff x="0" y="0"/>
          <a:chExt cx="0" cy="0"/>
        </a:xfrm>
      </p:grpSpPr>
      <p:pic>
        <p:nvPicPr>
          <p:cNvPr id="170" name="Google Shape;170;p1"/>
          <p:cNvPicPr preferRelativeResize="0"/>
          <p:nvPr/>
        </p:nvPicPr>
        <p:blipFill rotWithShape="1">
          <a:blip r:embed="rId3">
            <a:alphaModFix/>
          </a:blip>
          <a:srcRect/>
          <a:stretch/>
        </p:blipFill>
        <p:spPr>
          <a:xfrm>
            <a:off x="-508" y="-19050"/>
            <a:ext cx="9144000" cy="5148263"/>
          </a:xfrm>
          <a:prstGeom prst="rect">
            <a:avLst/>
          </a:prstGeom>
          <a:noFill/>
          <a:ln>
            <a:noFill/>
          </a:ln>
        </p:spPr>
      </p:pic>
      <p:sp>
        <p:nvSpPr>
          <p:cNvPr id="171" name="Google Shape;171;p1"/>
          <p:cNvSpPr txBox="1"/>
          <p:nvPr/>
        </p:nvSpPr>
        <p:spPr>
          <a:xfrm>
            <a:off x="467544" y="736340"/>
            <a:ext cx="5023719" cy="68481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lt1"/>
                </a:solidFill>
                <a:latin typeface="Calibri"/>
                <a:ea typeface="Calibri"/>
                <a:cs typeface="Calibri"/>
                <a:sym typeface="Calibri"/>
              </a:rPr>
              <a:t>Trips &amp; Travel.com</a:t>
            </a:r>
            <a:endParaRPr sz="4000" b="0" i="0" u="none" strike="noStrike" cap="none">
              <a:solidFill>
                <a:schemeClr val="lt1"/>
              </a:solidFill>
              <a:latin typeface="Calibri"/>
              <a:ea typeface="Calibri"/>
              <a:cs typeface="Calibri"/>
              <a:sym typeface="Calibri"/>
            </a:endParaRPr>
          </a:p>
        </p:txBody>
      </p:sp>
      <p:sp>
        <p:nvSpPr>
          <p:cNvPr id="172" name="Google Shape;172;p1"/>
          <p:cNvSpPr txBox="1"/>
          <p:nvPr/>
        </p:nvSpPr>
        <p:spPr>
          <a:xfrm>
            <a:off x="4509324" y="3312506"/>
            <a:ext cx="3726900" cy="638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3700"/>
              <a:buFont typeface="Arial"/>
              <a:buNone/>
            </a:pPr>
            <a:r>
              <a:rPr lang="en-US" sz="3700" b="1" i="0" u="none" strike="noStrike" cap="none">
                <a:solidFill>
                  <a:schemeClr val="lt1"/>
                </a:solidFill>
                <a:latin typeface="Calibri"/>
                <a:ea typeface="Calibri"/>
                <a:cs typeface="Calibri"/>
                <a:sym typeface="Calibri"/>
              </a:rPr>
              <a:t>Decision-3</a:t>
            </a:r>
            <a:endParaRPr sz="3700" b="1" i="0" u="none" strike="noStrike" cap="none">
              <a:solidFill>
                <a:schemeClr val="lt1"/>
              </a:solidFill>
              <a:latin typeface="Calibri"/>
              <a:ea typeface="Calibri"/>
              <a:cs typeface="Calibri"/>
              <a:sym typeface="Calibri"/>
            </a:endParaRPr>
          </a:p>
        </p:txBody>
      </p:sp>
      <p:cxnSp>
        <p:nvCxnSpPr>
          <p:cNvPr id="173" name="Google Shape;173;p1"/>
          <p:cNvCxnSpPr/>
          <p:nvPr/>
        </p:nvCxnSpPr>
        <p:spPr>
          <a:xfrm>
            <a:off x="5237477" y="3312504"/>
            <a:ext cx="0" cy="1202686"/>
          </a:xfrm>
          <a:prstGeom prst="straightConnector1">
            <a:avLst/>
          </a:prstGeom>
          <a:noFill/>
          <a:ln w="19050" cap="flat" cmpd="sng">
            <a:solidFill>
              <a:schemeClr val="lt1"/>
            </a:solidFill>
            <a:prstDash val="solid"/>
            <a:round/>
            <a:headEnd type="none" w="sm" len="sm"/>
            <a:tailEnd type="none" w="sm" len="sm"/>
          </a:ln>
        </p:spPr>
      </p:cxnSp>
      <p:sp>
        <p:nvSpPr>
          <p:cNvPr id="174" name="Google Shape;174;p1"/>
          <p:cNvSpPr txBox="1"/>
          <p:nvPr/>
        </p:nvSpPr>
        <p:spPr>
          <a:xfrm>
            <a:off x="4897199" y="3951206"/>
            <a:ext cx="3726900" cy="315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onstantia"/>
                <a:ea typeface="Constantia"/>
                <a:cs typeface="Constantia"/>
                <a:sym typeface="Constantia"/>
              </a:rPr>
              <a:t>Data Science Rakamin Batch 16</a:t>
            </a:r>
            <a:endParaRPr sz="1600" b="0" i="0" u="none" strike="noStrike" cap="none">
              <a:solidFill>
                <a:schemeClr val="lt1"/>
              </a:solidFill>
              <a:latin typeface="Constantia"/>
              <a:ea typeface="Constantia"/>
              <a:cs typeface="Constantia"/>
              <a:sym typeface="Constantia"/>
            </a:endParaRPr>
          </a:p>
        </p:txBody>
      </p:sp>
    </p:spTree>
  </p:cSld>
  <p:clrMapOvr>
    <a:masterClrMapping/>
  </p:clrMapOvr>
  <p:transition advClick="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ppt_w</p:attrName>
                                        </p:attrNameLst>
                                      </p:cBhvr>
                                      <p:tavLst>
                                        <p:tav tm="0">
                                          <p:val>
                                            <p:strVal val="0"/>
                                          </p:val>
                                        </p:tav>
                                        <p:tav tm="100000">
                                          <p:val>
                                            <p:strVal val="#ppt_w"/>
                                          </p:val>
                                        </p:tav>
                                      </p:tavLst>
                                    </p:anim>
                                    <p:anim calcmode="lin" valueType="num">
                                      <p:cBhvr additive="base">
                                        <p:cTn id="8" dur="1000"/>
                                        <p:tgtEl>
                                          <p:spTgt spid="170"/>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1000"/>
                                        <p:tgtEl>
                                          <p:spTgt spid="171"/>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childTnLst>
                          </p:cTn>
                        </p:par>
                        <p:par>
                          <p:cTn id="17" fill="hold">
                            <p:stCondLst>
                              <p:cond delay="2500"/>
                            </p:stCondLst>
                            <p:childTnLst>
                              <p:par>
                                <p:cTn id="18" presetID="2" presetClass="entr" presetSubtype="4" fill="hold" nodeType="afterEffect">
                                  <p:stCondLst>
                                    <p:cond delay="0"/>
                                  </p:stCondLst>
                                  <p:childTnLst>
                                    <p:set>
                                      <p:cBhvr>
                                        <p:cTn id="19" dur="1" fill="hold">
                                          <p:stCondLst>
                                            <p:cond delay="0"/>
                                          </p:stCondLst>
                                        </p:cTn>
                                        <p:tgtEl>
                                          <p:spTgt spid="172"/>
                                        </p:tgtEl>
                                        <p:attrNameLst>
                                          <p:attrName>style.visibility</p:attrName>
                                        </p:attrNameLst>
                                      </p:cBhvr>
                                      <p:to>
                                        <p:strVal val="visible"/>
                                      </p:to>
                                    </p:set>
                                    <p:anim calcmode="lin" valueType="num">
                                      <p:cBhvr additive="base">
                                        <p:cTn id="20" dur="500"/>
                                        <p:tgtEl>
                                          <p:spTgt spid="172"/>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2" presetClass="entr" presetSubtype="4" fill="hold" nodeType="afterEffect">
                                  <p:stCondLst>
                                    <p:cond delay="0"/>
                                  </p:stCondLst>
                                  <p:childTnLst>
                                    <p:set>
                                      <p:cBhvr>
                                        <p:cTn id="23" dur="1" fill="hold">
                                          <p:stCondLst>
                                            <p:cond delay="0"/>
                                          </p:stCondLst>
                                        </p:cTn>
                                        <p:tgtEl>
                                          <p:spTgt spid="174"/>
                                        </p:tgtEl>
                                        <p:attrNameLst>
                                          <p:attrName>style.visibility</p:attrName>
                                        </p:attrNameLst>
                                      </p:cBhvr>
                                      <p:to>
                                        <p:strVal val="visible"/>
                                      </p:to>
                                    </p:set>
                                    <p:anim calcmode="lin" valueType="num">
                                      <p:cBhvr additive="base">
                                        <p:cTn id="24" dur="400"/>
                                        <p:tgtEl>
                                          <p:spTgt spid="1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sp>
        <p:nvSpPr>
          <p:cNvPr id="370" name="Google Shape;370;g110e8b03a6d_0_10"/>
          <p:cNvSpPr/>
          <p:nvPr/>
        </p:nvSpPr>
        <p:spPr>
          <a:xfrm>
            <a:off x="291225" y="277375"/>
            <a:ext cx="3633600" cy="457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g110e8b03a6d_0_10"/>
          <p:cNvSpPr txBox="1"/>
          <p:nvPr/>
        </p:nvSpPr>
        <p:spPr>
          <a:xfrm>
            <a:off x="72050" y="2081875"/>
            <a:ext cx="15528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Calibri"/>
                <a:ea typeface="Calibri"/>
                <a:cs typeface="Calibri"/>
                <a:sym typeface="Calibri"/>
              </a:rPr>
              <a:t>Insight</a:t>
            </a:r>
            <a:endParaRPr sz="4000" b="0" i="0" u="none" strike="noStrike" cap="none">
              <a:solidFill>
                <a:schemeClr val="dk2"/>
              </a:solidFill>
              <a:latin typeface="Calibri"/>
              <a:ea typeface="Calibri"/>
              <a:cs typeface="Calibri"/>
              <a:sym typeface="Calibri"/>
            </a:endParaRPr>
          </a:p>
        </p:txBody>
      </p:sp>
      <p:pic>
        <p:nvPicPr>
          <p:cNvPr id="372" name="Google Shape;372;g110e8b03a6d_0_10"/>
          <p:cNvPicPr preferRelativeResize="0"/>
          <p:nvPr/>
        </p:nvPicPr>
        <p:blipFill>
          <a:blip r:embed="rId3">
            <a:alphaModFix/>
          </a:blip>
          <a:stretch>
            <a:fillRect/>
          </a:stretch>
        </p:blipFill>
        <p:spPr>
          <a:xfrm>
            <a:off x="1764275" y="229175"/>
            <a:ext cx="7172401" cy="4688350"/>
          </a:xfrm>
          <a:prstGeom prst="rect">
            <a:avLst/>
          </a:prstGeom>
          <a:noFill/>
          <a:ln>
            <a:noFill/>
          </a:ln>
        </p:spPr>
      </p:pic>
      <p:sp>
        <p:nvSpPr>
          <p:cNvPr id="373" name="Google Shape;373;g110e8b03a6d_0_10"/>
          <p:cNvSpPr/>
          <p:nvPr/>
        </p:nvSpPr>
        <p:spPr>
          <a:xfrm>
            <a:off x="2321075" y="425525"/>
            <a:ext cx="6396000" cy="17538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000"/>
                                        <p:tgtEl>
                                          <p:spTgt spid="372"/>
                                        </p:tgtEl>
                                      </p:cBhvr>
                                    </p:animEffect>
                                  </p:childTnLst>
                                </p:cTn>
                              </p:par>
                              <p:par>
                                <p:cTn id="8" presetID="23" presetClass="entr" presetSubtype="16" fill="hold" nodeType="withEffect">
                                  <p:stCondLst>
                                    <p:cond delay="0"/>
                                  </p:stCondLst>
                                  <p:childTnLst>
                                    <p:set>
                                      <p:cBhvr>
                                        <p:cTn id="9" dur="1" fill="hold">
                                          <p:stCondLst>
                                            <p:cond delay="0"/>
                                          </p:stCondLst>
                                        </p:cTn>
                                        <p:tgtEl>
                                          <p:spTgt spid="373"/>
                                        </p:tgtEl>
                                        <p:attrNameLst>
                                          <p:attrName>style.visibility</p:attrName>
                                        </p:attrNameLst>
                                      </p:cBhvr>
                                      <p:to>
                                        <p:strVal val="visible"/>
                                      </p:to>
                                    </p:set>
                                    <p:anim calcmode="lin" valueType="num">
                                      <p:cBhvr additive="base">
                                        <p:cTn id="10" dur="1000"/>
                                        <p:tgtEl>
                                          <p:spTgt spid="373"/>
                                        </p:tgtEl>
                                        <p:attrNameLst>
                                          <p:attrName>ppt_w</p:attrName>
                                        </p:attrNameLst>
                                      </p:cBhvr>
                                      <p:tavLst>
                                        <p:tav tm="0">
                                          <p:val>
                                            <p:strVal val="0"/>
                                          </p:val>
                                        </p:tav>
                                        <p:tav tm="100000">
                                          <p:val>
                                            <p:strVal val="#ppt_w"/>
                                          </p:val>
                                        </p:tav>
                                      </p:tavLst>
                                    </p:anim>
                                    <p:anim calcmode="lin" valueType="num">
                                      <p:cBhvr additive="base">
                                        <p:cTn id="11" dur="1000"/>
                                        <p:tgtEl>
                                          <p:spTgt spid="37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378"/>
        <p:cNvGrpSpPr/>
        <p:nvPr/>
      </p:nvGrpSpPr>
      <p:grpSpPr>
        <a:xfrm>
          <a:off x="0" y="0"/>
          <a:ext cx="0" cy="0"/>
          <a:chOff x="0" y="0"/>
          <a:chExt cx="0" cy="0"/>
        </a:xfrm>
      </p:grpSpPr>
      <p:pic>
        <p:nvPicPr>
          <p:cNvPr id="379" name="Google Shape;379;g110951e0b3f_0_503"/>
          <p:cNvPicPr preferRelativeResize="0"/>
          <p:nvPr/>
        </p:nvPicPr>
        <p:blipFill rotWithShape="1">
          <a:blip r:embed="rId3">
            <a:alphaModFix/>
          </a:blip>
          <a:srcRect l="5401" t="20854"/>
          <a:stretch/>
        </p:blipFill>
        <p:spPr>
          <a:xfrm>
            <a:off x="229194" y="97675"/>
            <a:ext cx="8515407" cy="2475675"/>
          </a:xfrm>
          <a:prstGeom prst="rect">
            <a:avLst/>
          </a:prstGeom>
          <a:noFill/>
          <a:ln>
            <a:noFill/>
          </a:ln>
        </p:spPr>
      </p:pic>
      <p:pic>
        <p:nvPicPr>
          <p:cNvPr id="380" name="Google Shape;380;g110951e0b3f_0_503"/>
          <p:cNvPicPr preferRelativeResize="0"/>
          <p:nvPr/>
        </p:nvPicPr>
        <p:blipFill>
          <a:blip r:embed="rId4">
            <a:alphaModFix/>
          </a:blip>
          <a:stretch>
            <a:fillRect/>
          </a:stretch>
        </p:blipFill>
        <p:spPr>
          <a:xfrm>
            <a:off x="6339225" y="2897768"/>
            <a:ext cx="2640000" cy="2151781"/>
          </a:xfrm>
          <a:prstGeom prst="rect">
            <a:avLst/>
          </a:prstGeom>
          <a:noFill/>
          <a:ln>
            <a:noFill/>
          </a:ln>
        </p:spPr>
      </p:pic>
      <p:pic>
        <p:nvPicPr>
          <p:cNvPr id="381" name="Google Shape;381;g110951e0b3f_0_503"/>
          <p:cNvPicPr preferRelativeResize="0"/>
          <p:nvPr/>
        </p:nvPicPr>
        <p:blipFill>
          <a:blip r:embed="rId5">
            <a:alphaModFix/>
          </a:blip>
          <a:stretch>
            <a:fillRect/>
          </a:stretch>
        </p:blipFill>
        <p:spPr>
          <a:xfrm>
            <a:off x="3322500" y="2986188"/>
            <a:ext cx="2819400" cy="1981200"/>
          </a:xfrm>
          <a:prstGeom prst="rect">
            <a:avLst/>
          </a:prstGeom>
          <a:noFill/>
          <a:ln>
            <a:noFill/>
          </a:ln>
        </p:spPr>
      </p:pic>
      <p:sp>
        <p:nvSpPr>
          <p:cNvPr id="382" name="Google Shape;382;g110951e0b3f_0_503"/>
          <p:cNvSpPr/>
          <p:nvPr/>
        </p:nvSpPr>
        <p:spPr>
          <a:xfrm>
            <a:off x="1382225" y="374075"/>
            <a:ext cx="528600" cy="21993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g110951e0b3f_0_503"/>
          <p:cNvSpPr/>
          <p:nvPr/>
        </p:nvSpPr>
        <p:spPr>
          <a:xfrm>
            <a:off x="6830975" y="345275"/>
            <a:ext cx="327900" cy="21519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g110951e0b3f_0_503"/>
          <p:cNvSpPr/>
          <p:nvPr/>
        </p:nvSpPr>
        <p:spPr>
          <a:xfrm>
            <a:off x="3692550" y="345275"/>
            <a:ext cx="327900" cy="21519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5" name="Google Shape;385;g110951e0b3f_0_503"/>
          <p:cNvPicPr preferRelativeResize="0"/>
          <p:nvPr/>
        </p:nvPicPr>
        <p:blipFill>
          <a:blip r:embed="rId6">
            <a:alphaModFix/>
          </a:blip>
          <a:stretch>
            <a:fillRect/>
          </a:stretch>
        </p:blipFill>
        <p:spPr>
          <a:xfrm>
            <a:off x="112425" y="2940188"/>
            <a:ext cx="2847975" cy="1914525"/>
          </a:xfrm>
          <a:prstGeom prst="rect">
            <a:avLst/>
          </a:prstGeom>
          <a:noFill/>
          <a:ln>
            <a:noFill/>
          </a:ln>
        </p:spPr>
      </p:pic>
      <p:sp>
        <p:nvSpPr>
          <p:cNvPr id="386" name="Google Shape;386;g110951e0b3f_0_503"/>
          <p:cNvSpPr/>
          <p:nvPr/>
        </p:nvSpPr>
        <p:spPr>
          <a:xfrm>
            <a:off x="1766675" y="3971625"/>
            <a:ext cx="1031400" cy="7479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110951e0b3f_0_503"/>
          <p:cNvSpPr/>
          <p:nvPr/>
        </p:nvSpPr>
        <p:spPr>
          <a:xfrm>
            <a:off x="3853225" y="3056100"/>
            <a:ext cx="453600" cy="16827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g110951e0b3f_0_503"/>
          <p:cNvSpPr/>
          <p:nvPr/>
        </p:nvSpPr>
        <p:spPr>
          <a:xfrm>
            <a:off x="7105100" y="3197950"/>
            <a:ext cx="528600" cy="15408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par>
                                <p:cTn id="8" presetID="10" presetClass="entr" presetSubtype="0" fill="hold" nodeType="withEffect">
                                  <p:stCondLst>
                                    <p:cond delay="0"/>
                                  </p:stCondLst>
                                  <p:childTnLst>
                                    <p:set>
                                      <p:cBhvr>
                                        <p:cTn id="9" dur="1" fill="hold">
                                          <p:stCondLst>
                                            <p:cond delay="0"/>
                                          </p:stCondLst>
                                        </p:cTn>
                                        <p:tgtEl>
                                          <p:spTgt spid="382"/>
                                        </p:tgtEl>
                                        <p:attrNameLst>
                                          <p:attrName>style.visibility</p:attrName>
                                        </p:attrNameLst>
                                      </p:cBhvr>
                                      <p:to>
                                        <p:strVal val="visible"/>
                                      </p:to>
                                    </p:set>
                                    <p:animEffect transition="in" filter="fade">
                                      <p:cBhvr>
                                        <p:cTn id="10" dur="1000"/>
                                        <p:tgtEl>
                                          <p:spTgt spid="382"/>
                                        </p:tgtEl>
                                      </p:cBhvr>
                                    </p:animEffect>
                                  </p:childTnLst>
                                </p:cTn>
                              </p:par>
                              <p:par>
                                <p:cTn id="11" presetID="10" presetClass="entr" presetSubtype="0" fill="hold" nodeType="withEffect">
                                  <p:stCondLst>
                                    <p:cond delay="0"/>
                                  </p:stCondLst>
                                  <p:childTnLst>
                                    <p:set>
                                      <p:cBhvr>
                                        <p:cTn id="12" dur="1" fill="hold">
                                          <p:stCondLst>
                                            <p:cond delay="0"/>
                                          </p:stCondLst>
                                        </p:cTn>
                                        <p:tgtEl>
                                          <p:spTgt spid="384"/>
                                        </p:tgtEl>
                                        <p:attrNameLst>
                                          <p:attrName>style.visibility</p:attrName>
                                        </p:attrNameLst>
                                      </p:cBhvr>
                                      <p:to>
                                        <p:strVal val="visible"/>
                                      </p:to>
                                    </p:set>
                                    <p:animEffect transition="in" filter="fade">
                                      <p:cBhvr>
                                        <p:cTn id="13" dur="1000"/>
                                        <p:tgtEl>
                                          <p:spTgt spid="384"/>
                                        </p:tgtEl>
                                      </p:cBhvr>
                                    </p:animEffect>
                                  </p:childTnLst>
                                </p:cTn>
                              </p:par>
                              <p:par>
                                <p:cTn id="14" presetID="10" presetClass="entr" presetSubtype="0" fill="hold" nodeType="withEffect">
                                  <p:stCondLst>
                                    <p:cond delay="0"/>
                                  </p:stCondLst>
                                  <p:childTnLst>
                                    <p:set>
                                      <p:cBhvr>
                                        <p:cTn id="15" dur="1" fill="hold">
                                          <p:stCondLst>
                                            <p:cond delay="0"/>
                                          </p:stCondLst>
                                        </p:cTn>
                                        <p:tgtEl>
                                          <p:spTgt spid="383"/>
                                        </p:tgtEl>
                                        <p:attrNameLst>
                                          <p:attrName>style.visibility</p:attrName>
                                        </p:attrNameLst>
                                      </p:cBhvr>
                                      <p:to>
                                        <p:strVal val="visible"/>
                                      </p:to>
                                    </p:set>
                                    <p:animEffect transition="in" filter="fade">
                                      <p:cBhvr>
                                        <p:cTn id="16" dur="1000"/>
                                        <p:tgtEl>
                                          <p:spTgt spid="383"/>
                                        </p:tgtEl>
                                      </p:cBhvr>
                                    </p:animEffect>
                                  </p:childTnLst>
                                </p:cTn>
                              </p:par>
                              <p:par>
                                <p:cTn id="17" presetID="10" presetClass="entr" presetSubtype="0" fill="hold" nodeType="withEffect">
                                  <p:stCondLst>
                                    <p:cond delay="0"/>
                                  </p:stCondLst>
                                  <p:childTnLst>
                                    <p:set>
                                      <p:cBhvr>
                                        <p:cTn id="18" dur="1" fill="hold">
                                          <p:stCondLst>
                                            <p:cond delay="0"/>
                                          </p:stCondLst>
                                        </p:cTn>
                                        <p:tgtEl>
                                          <p:spTgt spid="385"/>
                                        </p:tgtEl>
                                        <p:attrNameLst>
                                          <p:attrName>style.visibility</p:attrName>
                                        </p:attrNameLst>
                                      </p:cBhvr>
                                      <p:to>
                                        <p:strVal val="visible"/>
                                      </p:to>
                                    </p:set>
                                    <p:animEffect transition="in" filter="fade">
                                      <p:cBhvr>
                                        <p:cTn id="19" dur="1000"/>
                                        <p:tgtEl>
                                          <p:spTgt spid="385"/>
                                        </p:tgtEl>
                                      </p:cBhvr>
                                    </p:animEffect>
                                  </p:childTnLst>
                                </p:cTn>
                              </p:par>
                              <p:par>
                                <p:cTn id="20" presetID="10" presetClass="entr" presetSubtype="0" fill="hold" nodeType="withEffect">
                                  <p:stCondLst>
                                    <p:cond delay="0"/>
                                  </p:stCondLst>
                                  <p:childTnLst>
                                    <p:set>
                                      <p:cBhvr>
                                        <p:cTn id="21" dur="1" fill="hold">
                                          <p:stCondLst>
                                            <p:cond delay="0"/>
                                          </p:stCondLst>
                                        </p:cTn>
                                        <p:tgtEl>
                                          <p:spTgt spid="386"/>
                                        </p:tgtEl>
                                        <p:attrNameLst>
                                          <p:attrName>style.visibility</p:attrName>
                                        </p:attrNameLst>
                                      </p:cBhvr>
                                      <p:to>
                                        <p:strVal val="visible"/>
                                      </p:to>
                                    </p:set>
                                    <p:animEffect transition="in" filter="fade">
                                      <p:cBhvr>
                                        <p:cTn id="22" dur="1000"/>
                                        <p:tgtEl>
                                          <p:spTgt spid="386"/>
                                        </p:tgtEl>
                                      </p:cBhvr>
                                    </p:animEffect>
                                  </p:childTnLst>
                                </p:cTn>
                              </p:par>
                              <p:par>
                                <p:cTn id="23" presetID="10" presetClass="entr" presetSubtype="0" fill="hold" nodeType="withEffect">
                                  <p:stCondLst>
                                    <p:cond delay="0"/>
                                  </p:stCondLst>
                                  <p:childTnLst>
                                    <p:set>
                                      <p:cBhvr>
                                        <p:cTn id="24" dur="1" fill="hold">
                                          <p:stCondLst>
                                            <p:cond delay="0"/>
                                          </p:stCondLst>
                                        </p:cTn>
                                        <p:tgtEl>
                                          <p:spTgt spid="381"/>
                                        </p:tgtEl>
                                        <p:attrNameLst>
                                          <p:attrName>style.visibility</p:attrName>
                                        </p:attrNameLst>
                                      </p:cBhvr>
                                      <p:to>
                                        <p:strVal val="visible"/>
                                      </p:to>
                                    </p:set>
                                    <p:animEffect transition="in" filter="fade">
                                      <p:cBhvr>
                                        <p:cTn id="25" dur="1000"/>
                                        <p:tgtEl>
                                          <p:spTgt spid="381"/>
                                        </p:tgtEl>
                                      </p:cBhvr>
                                    </p:animEffect>
                                  </p:childTnLst>
                                </p:cTn>
                              </p:par>
                              <p:par>
                                <p:cTn id="26" presetID="10" presetClass="entr" presetSubtype="0" fill="hold" nodeType="withEffect">
                                  <p:stCondLst>
                                    <p:cond delay="0"/>
                                  </p:stCondLst>
                                  <p:childTnLst>
                                    <p:set>
                                      <p:cBhvr>
                                        <p:cTn id="27" dur="1" fill="hold">
                                          <p:stCondLst>
                                            <p:cond delay="0"/>
                                          </p:stCondLst>
                                        </p:cTn>
                                        <p:tgtEl>
                                          <p:spTgt spid="387"/>
                                        </p:tgtEl>
                                        <p:attrNameLst>
                                          <p:attrName>style.visibility</p:attrName>
                                        </p:attrNameLst>
                                      </p:cBhvr>
                                      <p:to>
                                        <p:strVal val="visible"/>
                                      </p:to>
                                    </p:set>
                                    <p:animEffect transition="in" filter="fade">
                                      <p:cBhvr>
                                        <p:cTn id="28" dur="1000"/>
                                        <p:tgtEl>
                                          <p:spTgt spid="387"/>
                                        </p:tgtEl>
                                      </p:cBhvr>
                                    </p:animEffect>
                                  </p:childTnLst>
                                </p:cTn>
                              </p:par>
                              <p:par>
                                <p:cTn id="29" presetID="10" presetClass="entr" presetSubtype="0" fill="hold" nodeType="withEffect">
                                  <p:stCondLst>
                                    <p:cond delay="0"/>
                                  </p:stCondLst>
                                  <p:childTnLst>
                                    <p:set>
                                      <p:cBhvr>
                                        <p:cTn id="30" dur="1" fill="hold">
                                          <p:stCondLst>
                                            <p:cond delay="0"/>
                                          </p:stCondLst>
                                        </p:cTn>
                                        <p:tgtEl>
                                          <p:spTgt spid="380"/>
                                        </p:tgtEl>
                                        <p:attrNameLst>
                                          <p:attrName>style.visibility</p:attrName>
                                        </p:attrNameLst>
                                      </p:cBhvr>
                                      <p:to>
                                        <p:strVal val="visible"/>
                                      </p:to>
                                    </p:set>
                                    <p:animEffect transition="in" filter="fade">
                                      <p:cBhvr>
                                        <p:cTn id="31" dur="1000"/>
                                        <p:tgtEl>
                                          <p:spTgt spid="380"/>
                                        </p:tgtEl>
                                      </p:cBhvr>
                                    </p:animEffect>
                                  </p:childTnLst>
                                </p:cTn>
                              </p:par>
                              <p:par>
                                <p:cTn id="32" presetID="10" presetClass="entr" presetSubtype="0" fill="hold" nodeType="withEffect">
                                  <p:stCondLst>
                                    <p:cond delay="0"/>
                                  </p:stCondLst>
                                  <p:childTnLst>
                                    <p:set>
                                      <p:cBhvr>
                                        <p:cTn id="33" dur="1" fill="hold">
                                          <p:stCondLst>
                                            <p:cond delay="0"/>
                                          </p:stCondLst>
                                        </p:cTn>
                                        <p:tgtEl>
                                          <p:spTgt spid="388"/>
                                        </p:tgtEl>
                                        <p:attrNameLst>
                                          <p:attrName>style.visibility</p:attrName>
                                        </p:attrNameLst>
                                      </p:cBhvr>
                                      <p:to>
                                        <p:strVal val="visible"/>
                                      </p:to>
                                    </p:set>
                                    <p:animEffect transition="in" filter="fade">
                                      <p:cBhvr>
                                        <p:cTn id="34" dur="10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393"/>
        <p:cNvGrpSpPr/>
        <p:nvPr/>
      </p:nvGrpSpPr>
      <p:grpSpPr>
        <a:xfrm>
          <a:off x="0" y="0"/>
          <a:ext cx="0" cy="0"/>
          <a:chOff x="0" y="0"/>
          <a:chExt cx="0" cy="0"/>
        </a:xfrm>
      </p:grpSpPr>
      <p:grpSp>
        <p:nvGrpSpPr>
          <p:cNvPr id="394" name="Google Shape;394;p15"/>
          <p:cNvGrpSpPr/>
          <p:nvPr/>
        </p:nvGrpSpPr>
        <p:grpSpPr>
          <a:xfrm>
            <a:off x="3527638" y="1410423"/>
            <a:ext cx="3598556" cy="511337"/>
            <a:chOff x="5568287" y="2333767"/>
            <a:chExt cx="4612942" cy="968991"/>
          </a:xfrm>
        </p:grpSpPr>
        <p:sp>
          <p:nvSpPr>
            <p:cNvPr id="395" name="Google Shape;395;p15"/>
            <p:cNvSpPr/>
            <p:nvPr/>
          </p:nvSpPr>
          <p:spPr>
            <a:xfrm>
              <a:off x="5568287" y="2333767"/>
              <a:ext cx="3643952" cy="96899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6" name="Google Shape;396;p15"/>
            <p:cNvSpPr/>
            <p:nvPr/>
          </p:nvSpPr>
          <p:spPr>
            <a:xfrm rot="5400000">
              <a:off x="9212238" y="2333767"/>
              <a:ext cx="968991" cy="968991"/>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397" name="Google Shape;397;p15"/>
          <p:cNvGrpSpPr/>
          <p:nvPr/>
        </p:nvGrpSpPr>
        <p:grpSpPr>
          <a:xfrm>
            <a:off x="3538774" y="2302793"/>
            <a:ext cx="4174152" cy="488856"/>
            <a:chOff x="4954137" y="2333766"/>
            <a:chExt cx="5841243" cy="968992"/>
          </a:xfrm>
        </p:grpSpPr>
        <p:sp>
          <p:nvSpPr>
            <p:cNvPr id="398" name="Google Shape;398;p15"/>
            <p:cNvSpPr/>
            <p:nvPr/>
          </p:nvSpPr>
          <p:spPr>
            <a:xfrm>
              <a:off x="4954137" y="2333767"/>
              <a:ext cx="4872252" cy="96899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9" name="Google Shape;399;p15"/>
            <p:cNvSpPr/>
            <p:nvPr/>
          </p:nvSpPr>
          <p:spPr>
            <a:xfrm rot="5400000">
              <a:off x="9826389" y="2333766"/>
              <a:ext cx="968991" cy="968991"/>
            </a:xfrm>
            <a:prstGeom prst="rtTriangl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400" name="Google Shape;400;p15"/>
          <p:cNvGrpSpPr/>
          <p:nvPr/>
        </p:nvGrpSpPr>
        <p:grpSpPr>
          <a:xfrm>
            <a:off x="3539128" y="3170824"/>
            <a:ext cx="4776433" cy="535008"/>
            <a:chOff x="4954137" y="2330016"/>
            <a:chExt cx="5765854" cy="972743"/>
          </a:xfrm>
        </p:grpSpPr>
        <p:sp>
          <p:nvSpPr>
            <p:cNvPr id="401" name="Google Shape;401;p15"/>
            <p:cNvSpPr/>
            <p:nvPr/>
          </p:nvSpPr>
          <p:spPr>
            <a:xfrm>
              <a:off x="4954137" y="2333767"/>
              <a:ext cx="4872252" cy="96899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2" name="Google Shape;402;p15"/>
            <p:cNvSpPr/>
            <p:nvPr/>
          </p:nvSpPr>
          <p:spPr>
            <a:xfrm rot="5400000">
              <a:off x="9786818" y="2369585"/>
              <a:ext cx="972742" cy="893603"/>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403" name="Google Shape;403;p15"/>
          <p:cNvGrpSpPr/>
          <p:nvPr/>
        </p:nvGrpSpPr>
        <p:grpSpPr>
          <a:xfrm>
            <a:off x="3527372" y="4109148"/>
            <a:ext cx="5186854" cy="497093"/>
            <a:chOff x="4954137" y="2333767"/>
            <a:chExt cx="5653863" cy="968992"/>
          </a:xfrm>
        </p:grpSpPr>
        <p:sp>
          <p:nvSpPr>
            <p:cNvPr id="404" name="Google Shape;404;p15"/>
            <p:cNvSpPr/>
            <p:nvPr/>
          </p:nvSpPr>
          <p:spPr>
            <a:xfrm>
              <a:off x="4954137" y="2333767"/>
              <a:ext cx="4872252" cy="96899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Google Shape;405;p15"/>
            <p:cNvSpPr/>
            <p:nvPr/>
          </p:nvSpPr>
          <p:spPr>
            <a:xfrm rot="5400000">
              <a:off x="9732701" y="2427459"/>
              <a:ext cx="968989" cy="78161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06" name="Google Shape;406;p15"/>
          <p:cNvSpPr txBox="1"/>
          <p:nvPr/>
        </p:nvSpPr>
        <p:spPr>
          <a:xfrm>
            <a:off x="5677926" y="1416704"/>
            <a:ext cx="772800" cy="37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01</a:t>
            </a:r>
            <a:endParaRPr sz="2000" b="0" i="0" u="none" strike="noStrike" cap="none">
              <a:solidFill>
                <a:schemeClr val="lt1"/>
              </a:solidFill>
              <a:latin typeface="Calibri"/>
              <a:ea typeface="Calibri"/>
              <a:cs typeface="Calibri"/>
              <a:sym typeface="Calibri"/>
            </a:endParaRPr>
          </a:p>
        </p:txBody>
      </p:sp>
      <p:sp>
        <p:nvSpPr>
          <p:cNvPr id="407" name="Google Shape;407;p15"/>
          <p:cNvSpPr txBox="1"/>
          <p:nvPr/>
        </p:nvSpPr>
        <p:spPr>
          <a:xfrm>
            <a:off x="5688977" y="2344586"/>
            <a:ext cx="772800" cy="37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02</a:t>
            </a:r>
            <a:endParaRPr sz="2000" b="0" i="0" u="none" strike="noStrike" cap="none">
              <a:solidFill>
                <a:schemeClr val="lt1"/>
              </a:solidFill>
              <a:latin typeface="Calibri"/>
              <a:ea typeface="Calibri"/>
              <a:cs typeface="Calibri"/>
              <a:sym typeface="Calibri"/>
            </a:endParaRPr>
          </a:p>
        </p:txBody>
      </p:sp>
      <p:sp>
        <p:nvSpPr>
          <p:cNvPr id="408" name="Google Shape;408;p15"/>
          <p:cNvSpPr txBox="1"/>
          <p:nvPr/>
        </p:nvSpPr>
        <p:spPr>
          <a:xfrm>
            <a:off x="5706031" y="3236162"/>
            <a:ext cx="772800" cy="37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03</a:t>
            </a:r>
            <a:endParaRPr sz="2000" b="0" i="0" u="none" strike="noStrike" cap="none">
              <a:solidFill>
                <a:schemeClr val="lt1"/>
              </a:solidFill>
              <a:latin typeface="Calibri"/>
              <a:ea typeface="Calibri"/>
              <a:cs typeface="Calibri"/>
              <a:sym typeface="Calibri"/>
            </a:endParaRPr>
          </a:p>
        </p:txBody>
      </p:sp>
      <p:sp>
        <p:nvSpPr>
          <p:cNvPr id="409" name="Google Shape;409;p15"/>
          <p:cNvSpPr txBox="1"/>
          <p:nvPr/>
        </p:nvSpPr>
        <p:spPr>
          <a:xfrm>
            <a:off x="5736249" y="4132062"/>
            <a:ext cx="772800" cy="37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04</a:t>
            </a:r>
            <a:endParaRPr sz="2000" b="0" i="0" u="none" strike="noStrike" cap="none">
              <a:solidFill>
                <a:schemeClr val="lt1"/>
              </a:solidFill>
              <a:latin typeface="Calibri"/>
              <a:ea typeface="Calibri"/>
              <a:cs typeface="Calibri"/>
              <a:sym typeface="Calibri"/>
            </a:endParaRPr>
          </a:p>
        </p:txBody>
      </p:sp>
      <p:sp>
        <p:nvSpPr>
          <p:cNvPr id="410" name="Google Shape;410;p15"/>
          <p:cNvSpPr txBox="1"/>
          <p:nvPr/>
        </p:nvSpPr>
        <p:spPr>
          <a:xfrm>
            <a:off x="3872575" y="2419388"/>
            <a:ext cx="11694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solidFill>
                  <a:schemeClr val="lt1"/>
                </a:solidFill>
                <a:latin typeface="Calibri"/>
                <a:ea typeface="Calibri"/>
                <a:cs typeface="Calibri"/>
                <a:sym typeface="Calibri"/>
              </a:rPr>
              <a:t>Age Range</a:t>
            </a:r>
            <a:endParaRPr sz="1200" b="0" i="0" u="none" strike="noStrike" cap="none">
              <a:solidFill>
                <a:schemeClr val="lt1"/>
              </a:solidFill>
              <a:latin typeface="Calibri"/>
              <a:ea typeface="Calibri"/>
              <a:cs typeface="Calibri"/>
              <a:sym typeface="Calibri"/>
            </a:endParaRPr>
          </a:p>
        </p:txBody>
      </p:sp>
      <p:sp>
        <p:nvSpPr>
          <p:cNvPr id="411" name="Google Shape;411;p15"/>
          <p:cNvSpPr txBox="1"/>
          <p:nvPr/>
        </p:nvSpPr>
        <p:spPr>
          <a:xfrm>
            <a:off x="3872576" y="1556325"/>
            <a:ext cx="12573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solidFill>
                  <a:schemeClr val="lt1"/>
                </a:solidFill>
                <a:latin typeface="Calibri"/>
                <a:ea typeface="Calibri"/>
                <a:cs typeface="Calibri"/>
                <a:sym typeface="Calibri"/>
              </a:rPr>
              <a:t>Monthly Income</a:t>
            </a:r>
            <a:endParaRPr sz="1200" b="0" i="0" u="none" strike="noStrike" cap="none">
              <a:solidFill>
                <a:schemeClr val="lt1"/>
              </a:solidFill>
              <a:latin typeface="Calibri"/>
              <a:ea typeface="Calibri"/>
              <a:cs typeface="Calibri"/>
              <a:sym typeface="Calibri"/>
            </a:endParaRPr>
          </a:p>
        </p:txBody>
      </p:sp>
      <p:sp>
        <p:nvSpPr>
          <p:cNvPr id="412" name="Google Shape;412;p15"/>
          <p:cNvSpPr txBox="1"/>
          <p:nvPr/>
        </p:nvSpPr>
        <p:spPr>
          <a:xfrm>
            <a:off x="3698228" y="4203446"/>
            <a:ext cx="19797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solidFill>
                  <a:schemeClr val="lt1"/>
                </a:solidFill>
                <a:latin typeface="Calibri"/>
                <a:ea typeface="Calibri"/>
                <a:cs typeface="Calibri"/>
                <a:sym typeface="Calibri"/>
              </a:rPr>
              <a:t>Designation</a:t>
            </a:r>
            <a:endParaRPr sz="1200" b="0" i="0" u="none" strike="noStrike" cap="none">
              <a:solidFill>
                <a:schemeClr val="lt1"/>
              </a:solidFill>
              <a:latin typeface="Calibri"/>
              <a:ea typeface="Calibri"/>
              <a:cs typeface="Calibri"/>
              <a:sym typeface="Calibri"/>
            </a:endParaRPr>
          </a:p>
        </p:txBody>
      </p:sp>
      <p:sp>
        <p:nvSpPr>
          <p:cNvPr id="413" name="Google Shape;413;p15"/>
          <p:cNvSpPr txBox="1"/>
          <p:nvPr/>
        </p:nvSpPr>
        <p:spPr>
          <a:xfrm>
            <a:off x="3756546" y="3323512"/>
            <a:ext cx="19797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solidFill>
                  <a:schemeClr val="lt1"/>
                </a:solidFill>
                <a:latin typeface="Calibri"/>
                <a:ea typeface="Calibri"/>
                <a:cs typeface="Calibri"/>
                <a:sym typeface="Calibri"/>
              </a:rPr>
              <a:t>Passport</a:t>
            </a:r>
            <a:endParaRPr sz="1200" b="0" i="0" u="none" strike="noStrike" cap="none">
              <a:solidFill>
                <a:schemeClr val="lt1"/>
              </a:solidFill>
              <a:latin typeface="Calibri"/>
              <a:ea typeface="Calibri"/>
              <a:cs typeface="Calibri"/>
              <a:sym typeface="Calibri"/>
            </a:endParaRPr>
          </a:p>
        </p:txBody>
      </p:sp>
      <p:sp>
        <p:nvSpPr>
          <p:cNvPr id="414" name="Google Shape;414;p15"/>
          <p:cNvSpPr/>
          <p:nvPr/>
        </p:nvSpPr>
        <p:spPr>
          <a:xfrm>
            <a:off x="2967958" y="3217994"/>
            <a:ext cx="354170" cy="440673"/>
          </a:xfrm>
          <a:custGeom>
            <a:avLst/>
            <a:gdLst/>
            <a:ahLst/>
            <a:cxnLst/>
            <a:rect l="l" t="t" r="r" b="b"/>
            <a:pathLst>
              <a:path w="180" h="200" extrusionOk="0">
                <a:moveTo>
                  <a:pt x="160" y="200"/>
                </a:moveTo>
                <a:cubicBezTo>
                  <a:pt x="52" y="200"/>
                  <a:pt x="52" y="200"/>
                  <a:pt x="52" y="200"/>
                </a:cubicBezTo>
                <a:cubicBezTo>
                  <a:pt x="40" y="200"/>
                  <a:pt x="32" y="191"/>
                  <a:pt x="32" y="180"/>
                </a:cubicBezTo>
                <a:cubicBezTo>
                  <a:pt x="32" y="48"/>
                  <a:pt x="32" y="48"/>
                  <a:pt x="32" y="48"/>
                </a:cubicBezTo>
                <a:cubicBezTo>
                  <a:pt x="32" y="37"/>
                  <a:pt x="40" y="28"/>
                  <a:pt x="52" y="28"/>
                </a:cubicBezTo>
                <a:cubicBezTo>
                  <a:pt x="160" y="28"/>
                  <a:pt x="160" y="28"/>
                  <a:pt x="160" y="28"/>
                </a:cubicBezTo>
                <a:cubicBezTo>
                  <a:pt x="171" y="28"/>
                  <a:pt x="180" y="37"/>
                  <a:pt x="180" y="48"/>
                </a:cubicBezTo>
                <a:cubicBezTo>
                  <a:pt x="180" y="180"/>
                  <a:pt x="180" y="180"/>
                  <a:pt x="180" y="180"/>
                </a:cubicBezTo>
                <a:cubicBezTo>
                  <a:pt x="180" y="191"/>
                  <a:pt x="171" y="200"/>
                  <a:pt x="160" y="200"/>
                </a:cubicBezTo>
                <a:close/>
                <a:moveTo>
                  <a:pt x="168" y="40"/>
                </a:moveTo>
                <a:cubicBezTo>
                  <a:pt x="44" y="40"/>
                  <a:pt x="44" y="40"/>
                  <a:pt x="44" y="40"/>
                </a:cubicBezTo>
                <a:cubicBezTo>
                  <a:pt x="44" y="172"/>
                  <a:pt x="44" y="172"/>
                  <a:pt x="44" y="172"/>
                </a:cubicBezTo>
                <a:cubicBezTo>
                  <a:pt x="168" y="172"/>
                  <a:pt x="168" y="172"/>
                  <a:pt x="168" y="172"/>
                </a:cubicBezTo>
                <a:lnTo>
                  <a:pt x="168" y="40"/>
                </a:lnTo>
                <a:close/>
                <a:moveTo>
                  <a:pt x="136" y="15"/>
                </a:moveTo>
                <a:cubicBezTo>
                  <a:pt x="148" y="15"/>
                  <a:pt x="148" y="15"/>
                  <a:pt x="148" y="15"/>
                </a:cubicBezTo>
                <a:cubicBezTo>
                  <a:pt x="148" y="24"/>
                  <a:pt x="148" y="24"/>
                  <a:pt x="148" y="24"/>
                </a:cubicBezTo>
                <a:cubicBezTo>
                  <a:pt x="136" y="24"/>
                  <a:pt x="136" y="24"/>
                  <a:pt x="136" y="24"/>
                </a:cubicBezTo>
                <a:lnTo>
                  <a:pt x="136" y="15"/>
                </a:lnTo>
                <a:close/>
                <a:moveTo>
                  <a:pt x="136" y="12"/>
                </a:moveTo>
                <a:cubicBezTo>
                  <a:pt x="12" y="12"/>
                  <a:pt x="12" y="12"/>
                  <a:pt x="12" y="12"/>
                </a:cubicBezTo>
                <a:cubicBezTo>
                  <a:pt x="12" y="144"/>
                  <a:pt x="12" y="144"/>
                  <a:pt x="12" y="144"/>
                </a:cubicBezTo>
                <a:cubicBezTo>
                  <a:pt x="16" y="144"/>
                  <a:pt x="16" y="144"/>
                  <a:pt x="16" y="144"/>
                </a:cubicBezTo>
                <a:cubicBezTo>
                  <a:pt x="20" y="144"/>
                  <a:pt x="20" y="144"/>
                  <a:pt x="20" y="144"/>
                </a:cubicBezTo>
                <a:cubicBezTo>
                  <a:pt x="28" y="144"/>
                  <a:pt x="28" y="144"/>
                  <a:pt x="28" y="144"/>
                </a:cubicBezTo>
                <a:cubicBezTo>
                  <a:pt x="28" y="172"/>
                  <a:pt x="28" y="172"/>
                  <a:pt x="28" y="172"/>
                </a:cubicBezTo>
                <a:cubicBezTo>
                  <a:pt x="16" y="172"/>
                  <a:pt x="16" y="172"/>
                  <a:pt x="16" y="172"/>
                </a:cubicBezTo>
                <a:cubicBezTo>
                  <a:pt x="16" y="171"/>
                  <a:pt x="16" y="171"/>
                  <a:pt x="16" y="171"/>
                </a:cubicBezTo>
                <a:cubicBezTo>
                  <a:pt x="6" y="169"/>
                  <a:pt x="0" y="161"/>
                  <a:pt x="0" y="152"/>
                </a:cubicBezTo>
                <a:cubicBezTo>
                  <a:pt x="0" y="20"/>
                  <a:pt x="0" y="20"/>
                  <a:pt x="0" y="20"/>
                </a:cubicBezTo>
                <a:cubicBezTo>
                  <a:pt x="0" y="9"/>
                  <a:pt x="8" y="0"/>
                  <a:pt x="20" y="0"/>
                </a:cubicBezTo>
                <a:cubicBezTo>
                  <a:pt x="128" y="0"/>
                  <a:pt x="128" y="0"/>
                  <a:pt x="128" y="0"/>
                </a:cubicBezTo>
                <a:cubicBezTo>
                  <a:pt x="137" y="0"/>
                  <a:pt x="145" y="6"/>
                  <a:pt x="147" y="15"/>
                </a:cubicBezTo>
                <a:cubicBezTo>
                  <a:pt x="136" y="15"/>
                  <a:pt x="136" y="15"/>
                  <a:pt x="136" y="15"/>
                </a:cubicBezTo>
                <a:lnTo>
                  <a:pt x="136" y="12"/>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5" name="Google Shape;415;p15"/>
          <p:cNvSpPr txBox="1"/>
          <p:nvPr/>
        </p:nvSpPr>
        <p:spPr>
          <a:xfrm>
            <a:off x="626350" y="2405973"/>
            <a:ext cx="20484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Clr>
                <a:srgbClr val="000000"/>
              </a:buClr>
              <a:buSzPts val="900"/>
              <a:buFont typeface="Arial"/>
              <a:buNone/>
            </a:pPr>
            <a:r>
              <a:rPr lang="en-US" sz="1200">
                <a:solidFill>
                  <a:srgbClr val="7F7F7F"/>
                </a:solidFill>
                <a:latin typeface="Calibri"/>
                <a:ea typeface="Calibri"/>
                <a:cs typeface="Calibri"/>
                <a:sym typeface="Calibri"/>
              </a:rPr>
              <a:t>around 30-35 years old</a:t>
            </a:r>
            <a:endParaRPr sz="1200">
              <a:solidFill>
                <a:srgbClr val="7F7F7F"/>
              </a:solidFill>
              <a:latin typeface="Calibri"/>
              <a:ea typeface="Calibri"/>
              <a:cs typeface="Calibri"/>
              <a:sym typeface="Calibri"/>
            </a:endParaRPr>
          </a:p>
        </p:txBody>
      </p:sp>
      <p:sp>
        <p:nvSpPr>
          <p:cNvPr id="416" name="Google Shape;416;p15"/>
          <p:cNvSpPr txBox="1"/>
          <p:nvPr/>
        </p:nvSpPr>
        <p:spPr>
          <a:xfrm>
            <a:off x="702550" y="1518476"/>
            <a:ext cx="20484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Clr>
                <a:srgbClr val="000000"/>
              </a:buClr>
              <a:buSzPts val="900"/>
              <a:buFont typeface="Arial"/>
              <a:buNone/>
            </a:pPr>
            <a:r>
              <a:rPr lang="en-US" sz="1200">
                <a:solidFill>
                  <a:srgbClr val="7F7F7F"/>
                </a:solidFill>
                <a:latin typeface="Calibri"/>
                <a:ea typeface="Calibri"/>
                <a:cs typeface="Calibri"/>
                <a:sym typeface="Calibri"/>
              </a:rPr>
              <a:t>around $15.000 - $25.000</a:t>
            </a:r>
            <a:endParaRPr sz="1200" b="0" i="0" u="none" strike="noStrike" cap="none">
              <a:solidFill>
                <a:srgbClr val="7F7F7F"/>
              </a:solidFill>
              <a:latin typeface="Calibri"/>
              <a:ea typeface="Calibri"/>
              <a:cs typeface="Calibri"/>
              <a:sym typeface="Calibri"/>
            </a:endParaRPr>
          </a:p>
        </p:txBody>
      </p:sp>
      <p:sp>
        <p:nvSpPr>
          <p:cNvPr id="417" name="Google Shape;417;p15"/>
          <p:cNvSpPr txBox="1"/>
          <p:nvPr/>
        </p:nvSpPr>
        <p:spPr>
          <a:xfrm>
            <a:off x="870175" y="4180975"/>
            <a:ext cx="14166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Clr>
                <a:srgbClr val="000000"/>
              </a:buClr>
              <a:buSzPts val="900"/>
              <a:buFont typeface="Arial"/>
              <a:buNone/>
            </a:pPr>
            <a:r>
              <a:rPr lang="en-US" sz="1200">
                <a:solidFill>
                  <a:srgbClr val="7F7F7F"/>
                </a:solidFill>
                <a:latin typeface="Calibri"/>
                <a:ea typeface="Calibri"/>
                <a:cs typeface="Calibri"/>
                <a:sym typeface="Calibri"/>
              </a:rPr>
              <a:t>Executive</a:t>
            </a:r>
            <a:endParaRPr sz="1200" b="0" i="0" u="none" strike="noStrike" cap="none">
              <a:solidFill>
                <a:srgbClr val="7F7F7F"/>
              </a:solidFill>
              <a:latin typeface="Calibri"/>
              <a:ea typeface="Calibri"/>
              <a:cs typeface="Calibri"/>
              <a:sym typeface="Calibri"/>
            </a:endParaRPr>
          </a:p>
        </p:txBody>
      </p:sp>
      <p:sp>
        <p:nvSpPr>
          <p:cNvPr id="418" name="Google Shape;418;p15"/>
          <p:cNvSpPr txBox="1"/>
          <p:nvPr/>
        </p:nvSpPr>
        <p:spPr>
          <a:xfrm>
            <a:off x="702550" y="3293467"/>
            <a:ext cx="20484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Clr>
                <a:srgbClr val="000000"/>
              </a:buClr>
              <a:buSzPts val="900"/>
              <a:buFont typeface="Arial"/>
              <a:buNone/>
            </a:pPr>
            <a:r>
              <a:rPr lang="en-US" sz="1200">
                <a:solidFill>
                  <a:srgbClr val="7F7F7F"/>
                </a:solidFill>
                <a:latin typeface="Calibri"/>
                <a:ea typeface="Calibri"/>
                <a:cs typeface="Calibri"/>
                <a:sym typeface="Calibri"/>
              </a:rPr>
              <a:t>Own a Passport</a:t>
            </a:r>
            <a:endParaRPr sz="1200" b="0" i="0" u="none" strike="noStrike" cap="none">
              <a:solidFill>
                <a:srgbClr val="7F7F7F"/>
              </a:solidFill>
              <a:latin typeface="Calibri"/>
              <a:ea typeface="Calibri"/>
              <a:cs typeface="Calibri"/>
              <a:sym typeface="Calibri"/>
            </a:endParaRPr>
          </a:p>
        </p:txBody>
      </p:sp>
      <p:sp>
        <p:nvSpPr>
          <p:cNvPr id="419" name="Google Shape;419;p15"/>
          <p:cNvSpPr/>
          <p:nvPr/>
        </p:nvSpPr>
        <p:spPr>
          <a:xfrm>
            <a:off x="291225" y="277375"/>
            <a:ext cx="3633600" cy="457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0" name="Google Shape;420;p15"/>
          <p:cNvPicPr preferRelativeResize="0"/>
          <p:nvPr/>
        </p:nvPicPr>
        <p:blipFill>
          <a:blip r:embed="rId3">
            <a:alphaModFix/>
          </a:blip>
          <a:stretch>
            <a:fillRect/>
          </a:stretch>
        </p:blipFill>
        <p:spPr>
          <a:xfrm>
            <a:off x="2916887" y="2250063"/>
            <a:ext cx="455960" cy="511364"/>
          </a:xfrm>
          <a:prstGeom prst="rect">
            <a:avLst/>
          </a:prstGeom>
          <a:noFill/>
          <a:ln>
            <a:noFill/>
          </a:ln>
        </p:spPr>
      </p:pic>
      <p:pic>
        <p:nvPicPr>
          <p:cNvPr id="421" name="Google Shape;421;p15"/>
          <p:cNvPicPr preferRelativeResize="0"/>
          <p:nvPr/>
        </p:nvPicPr>
        <p:blipFill>
          <a:blip r:embed="rId4">
            <a:alphaModFix/>
          </a:blip>
          <a:stretch>
            <a:fillRect/>
          </a:stretch>
        </p:blipFill>
        <p:spPr>
          <a:xfrm>
            <a:off x="2841979" y="1416693"/>
            <a:ext cx="629977" cy="457380"/>
          </a:xfrm>
          <a:prstGeom prst="rect">
            <a:avLst/>
          </a:prstGeom>
          <a:noFill/>
          <a:ln>
            <a:noFill/>
          </a:ln>
        </p:spPr>
      </p:pic>
      <p:sp>
        <p:nvSpPr>
          <p:cNvPr id="422" name="Google Shape;422;p15"/>
          <p:cNvSpPr txBox="1"/>
          <p:nvPr/>
        </p:nvSpPr>
        <p:spPr>
          <a:xfrm>
            <a:off x="291225" y="161023"/>
            <a:ext cx="50238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Calibri"/>
                <a:ea typeface="Calibri"/>
                <a:cs typeface="Calibri"/>
                <a:sym typeface="Calibri"/>
              </a:rPr>
              <a:t>Ideal Customer</a:t>
            </a:r>
            <a:endParaRPr sz="4000" b="0" i="0" u="none" strike="noStrike" cap="none">
              <a:solidFill>
                <a:schemeClr val="dk2"/>
              </a:solidFill>
              <a:latin typeface="Calibri"/>
              <a:ea typeface="Calibri"/>
              <a:cs typeface="Calibri"/>
              <a:sym typeface="Calibri"/>
            </a:endParaRPr>
          </a:p>
        </p:txBody>
      </p:sp>
      <p:pic>
        <p:nvPicPr>
          <p:cNvPr id="423" name="Google Shape;423;p15"/>
          <p:cNvPicPr preferRelativeResize="0"/>
          <p:nvPr/>
        </p:nvPicPr>
        <p:blipFill>
          <a:blip r:embed="rId5">
            <a:alphaModFix/>
          </a:blip>
          <a:stretch>
            <a:fillRect/>
          </a:stretch>
        </p:blipFill>
        <p:spPr>
          <a:xfrm>
            <a:off x="2841974" y="4039047"/>
            <a:ext cx="629975" cy="629975"/>
          </a:xfrm>
          <a:prstGeom prst="rect">
            <a:avLst/>
          </a:prstGeom>
          <a:noFill/>
          <a:ln>
            <a:noFill/>
          </a:ln>
        </p:spPr>
      </p:pic>
    </p:spTree>
  </p:cSld>
  <p:clrMapOvr>
    <a:masterClrMapping/>
  </p:clrMapOvr>
  <p:transition advClick="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4"/>
                                        </p:tgtEl>
                                        <p:attrNameLst>
                                          <p:attrName>style.visibility</p:attrName>
                                        </p:attrNameLst>
                                      </p:cBhvr>
                                      <p:to>
                                        <p:strVal val="visible"/>
                                      </p:to>
                                    </p:set>
                                    <p:anim calcmode="lin" valueType="num">
                                      <p:cBhvr additive="base">
                                        <p:cTn id="7" dur="500"/>
                                        <p:tgtEl>
                                          <p:spTgt spid="39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06"/>
                                        </p:tgtEl>
                                        <p:attrNameLst>
                                          <p:attrName>style.visibility</p:attrName>
                                        </p:attrNameLst>
                                      </p:cBhvr>
                                      <p:to>
                                        <p:strVal val="visible"/>
                                      </p:to>
                                    </p:set>
                                    <p:anim calcmode="lin" valueType="num">
                                      <p:cBhvr additive="base">
                                        <p:cTn id="10" dur="500"/>
                                        <p:tgtEl>
                                          <p:spTgt spid="40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411"/>
                                        </p:tgtEl>
                                        <p:attrNameLst>
                                          <p:attrName>style.visibility</p:attrName>
                                        </p:attrNameLst>
                                      </p:cBhvr>
                                      <p:to>
                                        <p:strVal val="visible"/>
                                      </p:to>
                                    </p:set>
                                    <p:anim calcmode="lin" valueType="num">
                                      <p:cBhvr additive="base">
                                        <p:cTn id="13" dur="500"/>
                                        <p:tgtEl>
                                          <p:spTgt spid="411"/>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421"/>
                                        </p:tgtEl>
                                        <p:attrNameLst>
                                          <p:attrName>style.visibility</p:attrName>
                                        </p:attrNameLst>
                                      </p:cBhvr>
                                      <p:to>
                                        <p:strVal val="visible"/>
                                      </p:to>
                                    </p:set>
                                    <p:anim calcmode="lin" valueType="num">
                                      <p:cBhvr additive="base">
                                        <p:cTn id="16" dur="600"/>
                                        <p:tgtEl>
                                          <p:spTgt spid="421"/>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416"/>
                                        </p:tgtEl>
                                        <p:attrNameLst>
                                          <p:attrName>style.visibility</p:attrName>
                                        </p:attrNameLst>
                                      </p:cBhvr>
                                      <p:to>
                                        <p:strVal val="visible"/>
                                      </p:to>
                                    </p:set>
                                    <p:anim calcmode="lin" valueType="num">
                                      <p:cBhvr additive="base">
                                        <p:cTn id="19" dur="500"/>
                                        <p:tgtEl>
                                          <p:spTgt spid="416"/>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397"/>
                                        </p:tgtEl>
                                        <p:attrNameLst>
                                          <p:attrName>style.visibility</p:attrName>
                                        </p:attrNameLst>
                                      </p:cBhvr>
                                      <p:to>
                                        <p:strVal val="visible"/>
                                      </p:to>
                                    </p:set>
                                    <p:anim calcmode="lin" valueType="num">
                                      <p:cBhvr additive="base">
                                        <p:cTn id="22" dur="500"/>
                                        <p:tgtEl>
                                          <p:spTgt spid="397"/>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407"/>
                                        </p:tgtEl>
                                        <p:attrNameLst>
                                          <p:attrName>style.visibility</p:attrName>
                                        </p:attrNameLst>
                                      </p:cBhvr>
                                      <p:to>
                                        <p:strVal val="visible"/>
                                      </p:to>
                                    </p:set>
                                    <p:anim calcmode="lin" valueType="num">
                                      <p:cBhvr additive="base">
                                        <p:cTn id="25" dur="500"/>
                                        <p:tgtEl>
                                          <p:spTgt spid="407"/>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410"/>
                                        </p:tgtEl>
                                        <p:attrNameLst>
                                          <p:attrName>style.visibility</p:attrName>
                                        </p:attrNameLst>
                                      </p:cBhvr>
                                      <p:to>
                                        <p:strVal val="visible"/>
                                      </p:to>
                                    </p:set>
                                    <p:anim calcmode="lin" valueType="num">
                                      <p:cBhvr additive="base">
                                        <p:cTn id="28" dur="500"/>
                                        <p:tgtEl>
                                          <p:spTgt spid="410"/>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420"/>
                                        </p:tgtEl>
                                        <p:attrNameLst>
                                          <p:attrName>style.visibility</p:attrName>
                                        </p:attrNameLst>
                                      </p:cBhvr>
                                      <p:to>
                                        <p:strVal val="visible"/>
                                      </p:to>
                                    </p:set>
                                    <p:anim calcmode="lin" valueType="num">
                                      <p:cBhvr additive="base">
                                        <p:cTn id="31" dur="500"/>
                                        <p:tgtEl>
                                          <p:spTgt spid="420"/>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500"/>
                                        <p:tgtEl>
                                          <p:spTgt spid="415"/>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400"/>
                                        </p:tgtEl>
                                        <p:attrNameLst>
                                          <p:attrName>style.visibility</p:attrName>
                                        </p:attrNameLst>
                                      </p:cBhvr>
                                      <p:to>
                                        <p:strVal val="visible"/>
                                      </p:to>
                                    </p:set>
                                    <p:anim calcmode="lin" valueType="num">
                                      <p:cBhvr additive="base">
                                        <p:cTn id="39" dur="500"/>
                                        <p:tgtEl>
                                          <p:spTgt spid="400"/>
                                        </p:tgtEl>
                                        <p:attrNameLst>
                                          <p:attrName>ppt_x</p:attrName>
                                        </p:attrNameLst>
                                      </p:cBhvr>
                                      <p:tavLst>
                                        <p:tav tm="0">
                                          <p:val>
                                            <p:strVal val="#ppt_x-1"/>
                                          </p:val>
                                        </p:tav>
                                        <p:tav tm="100000">
                                          <p:val>
                                            <p:strVal val="#ppt_x"/>
                                          </p:val>
                                        </p:tav>
                                      </p:tavLst>
                                    </p:anim>
                                  </p:childTnLst>
                                </p:cTn>
                              </p:par>
                              <p:par>
                                <p:cTn id="40" presetID="2" presetClass="entr" presetSubtype="8" fill="hold" nodeType="withEffect">
                                  <p:stCondLst>
                                    <p:cond delay="0"/>
                                  </p:stCondLst>
                                  <p:childTnLst>
                                    <p:set>
                                      <p:cBhvr>
                                        <p:cTn id="41" dur="1" fill="hold">
                                          <p:stCondLst>
                                            <p:cond delay="0"/>
                                          </p:stCondLst>
                                        </p:cTn>
                                        <p:tgtEl>
                                          <p:spTgt spid="408"/>
                                        </p:tgtEl>
                                        <p:attrNameLst>
                                          <p:attrName>style.visibility</p:attrName>
                                        </p:attrNameLst>
                                      </p:cBhvr>
                                      <p:to>
                                        <p:strVal val="visible"/>
                                      </p:to>
                                    </p:set>
                                    <p:anim calcmode="lin" valueType="num">
                                      <p:cBhvr additive="base">
                                        <p:cTn id="42" dur="500"/>
                                        <p:tgtEl>
                                          <p:spTgt spid="408"/>
                                        </p:tgtEl>
                                        <p:attrNameLst>
                                          <p:attrName>ppt_x</p:attrName>
                                        </p:attrNameLst>
                                      </p:cBhvr>
                                      <p:tavLst>
                                        <p:tav tm="0">
                                          <p:val>
                                            <p:strVal val="#ppt_x-1"/>
                                          </p:val>
                                        </p:tav>
                                        <p:tav tm="100000">
                                          <p:val>
                                            <p:strVal val="#ppt_x"/>
                                          </p:val>
                                        </p:tav>
                                      </p:tavLst>
                                    </p:anim>
                                  </p:childTnLst>
                                </p:cTn>
                              </p:par>
                              <p:par>
                                <p:cTn id="43" presetID="2" presetClass="entr" presetSubtype="8" fill="hold" nodeType="withEffect">
                                  <p:stCondLst>
                                    <p:cond delay="0"/>
                                  </p:stCondLst>
                                  <p:childTnLst>
                                    <p:set>
                                      <p:cBhvr>
                                        <p:cTn id="44" dur="1" fill="hold">
                                          <p:stCondLst>
                                            <p:cond delay="0"/>
                                          </p:stCondLst>
                                        </p:cTn>
                                        <p:tgtEl>
                                          <p:spTgt spid="413"/>
                                        </p:tgtEl>
                                        <p:attrNameLst>
                                          <p:attrName>style.visibility</p:attrName>
                                        </p:attrNameLst>
                                      </p:cBhvr>
                                      <p:to>
                                        <p:strVal val="visible"/>
                                      </p:to>
                                    </p:set>
                                    <p:anim calcmode="lin" valueType="num">
                                      <p:cBhvr additive="base">
                                        <p:cTn id="45" dur="500"/>
                                        <p:tgtEl>
                                          <p:spTgt spid="413"/>
                                        </p:tgtEl>
                                        <p:attrNameLst>
                                          <p:attrName>ppt_x</p:attrName>
                                        </p:attrNameLst>
                                      </p:cBhvr>
                                      <p:tavLst>
                                        <p:tav tm="0">
                                          <p:val>
                                            <p:strVal val="#ppt_x-1"/>
                                          </p:val>
                                        </p:tav>
                                        <p:tav tm="100000">
                                          <p:val>
                                            <p:strVal val="#ppt_x"/>
                                          </p:val>
                                        </p:tav>
                                      </p:tavLst>
                                    </p:anim>
                                  </p:childTnLst>
                                </p:cTn>
                              </p:par>
                              <p:par>
                                <p:cTn id="46" presetID="2" presetClass="entr" presetSubtype="8" fill="hold" nodeType="withEffect">
                                  <p:stCondLst>
                                    <p:cond delay="0"/>
                                  </p:stCondLst>
                                  <p:childTnLst>
                                    <p:set>
                                      <p:cBhvr>
                                        <p:cTn id="47" dur="1" fill="hold">
                                          <p:stCondLst>
                                            <p:cond delay="0"/>
                                          </p:stCondLst>
                                        </p:cTn>
                                        <p:tgtEl>
                                          <p:spTgt spid="414"/>
                                        </p:tgtEl>
                                        <p:attrNameLst>
                                          <p:attrName>style.visibility</p:attrName>
                                        </p:attrNameLst>
                                      </p:cBhvr>
                                      <p:to>
                                        <p:strVal val="visible"/>
                                      </p:to>
                                    </p:set>
                                    <p:anim calcmode="lin" valueType="num">
                                      <p:cBhvr additive="base">
                                        <p:cTn id="48" dur="500"/>
                                        <p:tgtEl>
                                          <p:spTgt spid="414"/>
                                        </p:tgtEl>
                                        <p:attrNameLst>
                                          <p:attrName>ppt_x</p:attrName>
                                        </p:attrNameLst>
                                      </p:cBhvr>
                                      <p:tavLst>
                                        <p:tav tm="0">
                                          <p:val>
                                            <p:strVal val="#ppt_x-1"/>
                                          </p:val>
                                        </p:tav>
                                        <p:tav tm="100000">
                                          <p:val>
                                            <p:strVal val="#ppt_x"/>
                                          </p:val>
                                        </p:tav>
                                      </p:tavLst>
                                    </p:anim>
                                  </p:childTnLst>
                                </p:cTn>
                              </p:par>
                              <p:par>
                                <p:cTn id="49" presetID="2" presetClass="entr" presetSubtype="8" fill="hold" nodeType="withEffect">
                                  <p:stCondLst>
                                    <p:cond delay="0"/>
                                  </p:stCondLst>
                                  <p:childTnLst>
                                    <p:set>
                                      <p:cBhvr>
                                        <p:cTn id="50" dur="1" fill="hold">
                                          <p:stCondLst>
                                            <p:cond delay="0"/>
                                          </p:stCondLst>
                                        </p:cTn>
                                        <p:tgtEl>
                                          <p:spTgt spid="418"/>
                                        </p:tgtEl>
                                        <p:attrNameLst>
                                          <p:attrName>style.visibility</p:attrName>
                                        </p:attrNameLst>
                                      </p:cBhvr>
                                      <p:to>
                                        <p:strVal val="visible"/>
                                      </p:to>
                                    </p:set>
                                    <p:anim calcmode="lin" valueType="num">
                                      <p:cBhvr additive="base">
                                        <p:cTn id="51" dur="500"/>
                                        <p:tgtEl>
                                          <p:spTgt spid="418"/>
                                        </p:tgtEl>
                                        <p:attrNameLst>
                                          <p:attrName>ppt_x</p:attrName>
                                        </p:attrNameLst>
                                      </p:cBhvr>
                                      <p:tavLst>
                                        <p:tav tm="0">
                                          <p:val>
                                            <p:strVal val="#ppt_x-1"/>
                                          </p:val>
                                        </p:tav>
                                        <p:tav tm="100000">
                                          <p:val>
                                            <p:strVal val="#ppt_x"/>
                                          </p:val>
                                        </p:tav>
                                      </p:tavLst>
                                    </p:anim>
                                  </p:childTnLst>
                                </p:cTn>
                              </p:par>
                              <p:par>
                                <p:cTn id="52" presetID="2" presetClass="entr" presetSubtype="8" fill="hold" nodeType="withEffect">
                                  <p:stCondLst>
                                    <p:cond delay="0"/>
                                  </p:stCondLst>
                                  <p:childTnLst>
                                    <p:set>
                                      <p:cBhvr>
                                        <p:cTn id="53" dur="1" fill="hold">
                                          <p:stCondLst>
                                            <p:cond delay="0"/>
                                          </p:stCondLst>
                                        </p:cTn>
                                        <p:tgtEl>
                                          <p:spTgt spid="412"/>
                                        </p:tgtEl>
                                        <p:attrNameLst>
                                          <p:attrName>style.visibility</p:attrName>
                                        </p:attrNameLst>
                                      </p:cBhvr>
                                      <p:to>
                                        <p:strVal val="visible"/>
                                      </p:to>
                                    </p:set>
                                    <p:anim calcmode="lin" valueType="num">
                                      <p:cBhvr additive="base">
                                        <p:cTn id="54" dur="500"/>
                                        <p:tgtEl>
                                          <p:spTgt spid="412"/>
                                        </p:tgtEl>
                                        <p:attrNameLst>
                                          <p:attrName>ppt_x</p:attrName>
                                        </p:attrNameLst>
                                      </p:cBhvr>
                                      <p:tavLst>
                                        <p:tav tm="0">
                                          <p:val>
                                            <p:strVal val="#ppt_x-1"/>
                                          </p:val>
                                        </p:tav>
                                        <p:tav tm="100000">
                                          <p:val>
                                            <p:strVal val="#ppt_x"/>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403"/>
                                        </p:tgtEl>
                                        <p:attrNameLst>
                                          <p:attrName>style.visibility</p:attrName>
                                        </p:attrNameLst>
                                      </p:cBhvr>
                                      <p:to>
                                        <p:strVal val="visible"/>
                                      </p:to>
                                    </p:set>
                                    <p:anim calcmode="lin" valueType="num">
                                      <p:cBhvr additive="base">
                                        <p:cTn id="59" dur="500"/>
                                        <p:tgtEl>
                                          <p:spTgt spid="403"/>
                                        </p:tgtEl>
                                        <p:attrNameLst>
                                          <p:attrName>ppt_x</p:attrName>
                                        </p:attrNameLst>
                                      </p:cBhvr>
                                      <p:tavLst>
                                        <p:tav tm="0">
                                          <p:val>
                                            <p:strVal val="#ppt_x-1"/>
                                          </p:val>
                                        </p:tav>
                                        <p:tav tm="100000">
                                          <p:val>
                                            <p:strVal val="#ppt_x"/>
                                          </p:val>
                                        </p:tav>
                                      </p:tavLst>
                                    </p:anim>
                                  </p:childTnLst>
                                </p:cTn>
                              </p:par>
                              <p:par>
                                <p:cTn id="60" presetID="2" presetClass="entr" presetSubtype="8" fill="hold" nodeType="withEffect">
                                  <p:stCondLst>
                                    <p:cond delay="0"/>
                                  </p:stCondLst>
                                  <p:childTnLst>
                                    <p:set>
                                      <p:cBhvr>
                                        <p:cTn id="61" dur="1" fill="hold">
                                          <p:stCondLst>
                                            <p:cond delay="0"/>
                                          </p:stCondLst>
                                        </p:cTn>
                                        <p:tgtEl>
                                          <p:spTgt spid="409"/>
                                        </p:tgtEl>
                                        <p:attrNameLst>
                                          <p:attrName>style.visibility</p:attrName>
                                        </p:attrNameLst>
                                      </p:cBhvr>
                                      <p:to>
                                        <p:strVal val="visible"/>
                                      </p:to>
                                    </p:set>
                                    <p:anim calcmode="lin" valueType="num">
                                      <p:cBhvr additive="base">
                                        <p:cTn id="62" dur="500"/>
                                        <p:tgtEl>
                                          <p:spTgt spid="409"/>
                                        </p:tgtEl>
                                        <p:attrNameLst>
                                          <p:attrName>ppt_x</p:attrName>
                                        </p:attrNameLst>
                                      </p:cBhvr>
                                      <p:tavLst>
                                        <p:tav tm="0">
                                          <p:val>
                                            <p:strVal val="#ppt_x-1"/>
                                          </p:val>
                                        </p:tav>
                                        <p:tav tm="100000">
                                          <p:val>
                                            <p:strVal val="#ppt_x"/>
                                          </p:val>
                                        </p:tav>
                                      </p:tavLst>
                                    </p:anim>
                                  </p:childTnLst>
                                </p:cTn>
                              </p:par>
                              <p:par>
                                <p:cTn id="63" presetID="2" presetClass="entr" presetSubtype="8" fill="hold" nodeType="withEffect">
                                  <p:stCondLst>
                                    <p:cond delay="0"/>
                                  </p:stCondLst>
                                  <p:childTnLst>
                                    <p:set>
                                      <p:cBhvr>
                                        <p:cTn id="64" dur="1" fill="hold">
                                          <p:stCondLst>
                                            <p:cond delay="0"/>
                                          </p:stCondLst>
                                        </p:cTn>
                                        <p:tgtEl>
                                          <p:spTgt spid="417"/>
                                        </p:tgtEl>
                                        <p:attrNameLst>
                                          <p:attrName>style.visibility</p:attrName>
                                        </p:attrNameLst>
                                      </p:cBhvr>
                                      <p:to>
                                        <p:strVal val="visible"/>
                                      </p:to>
                                    </p:set>
                                    <p:anim calcmode="lin" valueType="num">
                                      <p:cBhvr additive="base">
                                        <p:cTn id="65" dur="500"/>
                                        <p:tgtEl>
                                          <p:spTgt spid="417"/>
                                        </p:tgtEl>
                                        <p:attrNameLst>
                                          <p:attrName>ppt_x</p:attrName>
                                        </p:attrNameLst>
                                      </p:cBhvr>
                                      <p:tavLst>
                                        <p:tav tm="0">
                                          <p:val>
                                            <p:strVal val="#ppt_x-1"/>
                                          </p:val>
                                        </p:tav>
                                        <p:tav tm="100000">
                                          <p:val>
                                            <p:strVal val="#ppt_x"/>
                                          </p:val>
                                        </p:tav>
                                      </p:tavLst>
                                    </p:anim>
                                  </p:childTnLst>
                                </p:cTn>
                              </p:par>
                              <p:par>
                                <p:cTn id="66" presetID="2" presetClass="entr" presetSubtype="8" fill="hold" nodeType="withEffect">
                                  <p:stCondLst>
                                    <p:cond delay="0"/>
                                  </p:stCondLst>
                                  <p:childTnLst>
                                    <p:set>
                                      <p:cBhvr>
                                        <p:cTn id="67" dur="1" fill="hold">
                                          <p:stCondLst>
                                            <p:cond delay="0"/>
                                          </p:stCondLst>
                                        </p:cTn>
                                        <p:tgtEl>
                                          <p:spTgt spid="423"/>
                                        </p:tgtEl>
                                        <p:attrNameLst>
                                          <p:attrName>style.visibility</p:attrName>
                                        </p:attrNameLst>
                                      </p:cBhvr>
                                      <p:to>
                                        <p:strVal val="visible"/>
                                      </p:to>
                                    </p:set>
                                    <p:anim calcmode="lin" valueType="num">
                                      <p:cBhvr additive="base">
                                        <p:cTn id="68" dur="500"/>
                                        <p:tgtEl>
                                          <p:spTgt spid="42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428"/>
        <p:cNvGrpSpPr/>
        <p:nvPr/>
      </p:nvGrpSpPr>
      <p:grpSpPr>
        <a:xfrm>
          <a:off x="0" y="0"/>
          <a:ext cx="0" cy="0"/>
          <a:chOff x="0" y="0"/>
          <a:chExt cx="0" cy="0"/>
        </a:xfrm>
      </p:grpSpPr>
      <p:grpSp>
        <p:nvGrpSpPr>
          <p:cNvPr id="429" name="Google Shape;429;g110f20687de_0_41"/>
          <p:cNvGrpSpPr/>
          <p:nvPr/>
        </p:nvGrpSpPr>
        <p:grpSpPr>
          <a:xfrm>
            <a:off x="3527638" y="1410423"/>
            <a:ext cx="3598556" cy="511341"/>
            <a:chOff x="5568287" y="2333767"/>
            <a:chExt cx="4612942" cy="969000"/>
          </a:xfrm>
        </p:grpSpPr>
        <p:sp>
          <p:nvSpPr>
            <p:cNvPr id="430" name="Google Shape;430;g110f20687de_0_41"/>
            <p:cNvSpPr/>
            <p:nvPr/>
          </p:nvSpPr>
          <p:spPr>
            <a:xfrm>
              <a:off x="5568287" y="2333767"/>
              <a:ext cx="3644100" cy="969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g110f20687de_0_41"/>
            <p:cNvSpPr/>
            <p:nvPr/>
          </p:nvSpPr>
          <p:spPr>
            <a:xfrm rot="5400000">
              <a:off x="9212229" y="2333767"/>
              <a:ext cx="969000" cy="969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432" name="Google Shape;432;g110f20687de_0_41"/>
          <p:cNvGrpSpPr/>
          <p:nvPr/>
        </p:nvGrpSpPr>
        <p:grpSpPr>
          <a:xfrm>
            <a:off x="3538774" y="2302793"/>
            <a:ext cx="4174152" cy="488861"/>
            <a:chOff x="4954137" y="2333766"/>
            <a:chExt cx="5841243" cy="969001"/>
          </a:xfrm>
        </p:grpSpPr>
        <p:sp>
          <p:nvSpPr>
            <p:cNvPr id="433" name="Google Shape;433;g110f20687de_0_41"/>
            <p:cNvSpPr/>
            <p:nvPr/>
          </p:nvSpPr>
          <p:spPr>
            <a:xfrm>
              <a:off x="4954137" y="2333767"/>
              <a:ext cx="4872300" cy="9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4" name="Google Shape;434;g110f20687de_0_41"/>
            <p:cNvSpPr/>
            <p:nvPr/>
          </p:nvSpPr>
          <p:spPr>
            <a:xfrm rot="5400000">
              <a:off x="9826380" y="2333766"/>
              <a:ext cx="969000" cy="969000"/>
            </a:xfrm>
            <a:prstGeom prst="rtTriangl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435" name="Google Shape;435;g110f20687de_0_41"/>
          <p:cNvGrpSpPr/>
          <p:nvPr/>
        </p:nvGrpSpPr>
        <p:grpSpPr>
          <a:xfrm>
            <a:off x="3539128" y="3170824"/>
            <a:ext cx="4776433" cy="535013"/>
            <a:chOff x="4954137" y="2330016"/>
            <a:chExt cx="5765854" cy="972752"/>
          </a:xfrm>
        </p:grpSpPr>
        <p:sp>
          <p:nvSpPr>
            <p:cNvPr id="436" name="Google Shape;436;g110f20687de_0_41"/>
            <p:cNvSpPr/>
            <p:nvPr/>
          </p:nvSpPr>
          <p:spPr>
            <a:xfrm>
              <a:off x="4954137" y="2333767"/>
              <a:ext cx="4872300" cy="969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7" name="Google Shape;437;g110f20687de_0_41"/>
            <p:cNvSpPr/>
            <p:nvPr/>
          </p:nvSpPr>
          <p:spPr>
            <a:xfrm rot="5400000">
              <a:off x="9786841" y="2369466"/>
              <a:ext cx="972600" cy="8937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38" name="Google Shape;438;g110f20687de_0_41"/>
          <p:cNvSpPr txBox="1"/>
          <p:nvPr/>
        </p:nvSpPr>
        <p:spPr>
          <a:xfrm>
            <a:off x="5677926" y="1416704"/>
            <a:ext cx="772800" cy="37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01</a:t>
            </a:r>
            <a:endParaRPr sz="2000" b="0" i="0" u="none" strike="noStrike" cap="none">
              <a:solidFill>
                <a:schemeClr val="lt1"/>
              </a:solidFill>
              <a:latin typeface="Calibri"/>
              <a:ea typeface="Calibri"/>
              <a:cs typeface="Calibri"/>
              <a:sym typeface="Calibri"/>
            </a:endParaRPr>
          </a:p>
        </p:txBody>
      </p:sp>
      <p:sp>
        <p:nvSpPr>
          <p:cNvPr id="439" name="Google Shape;439;g110f20687de_0_41"/>
          <p:cNvSpPr txBox="1"/>
          <p:nvPr/>
        </p:nvSpPr>
        <p:spPr>
          <a:xfrm>
            <a:off x="5688977" y="2344586"/>
            <a:ext cx="772800" cy="37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02</a:t>
            </a:r>
            <a:endParaRPr sz="2000" b="0" i="0" u="none" strike="noStrike" cap="none">
              <a:solidFill>
                <a:schemeClr val="lt1"/>
              </a:solidFill>
              <a:latin typeface="Calibri"/>
              <a:ea typeface="Calibri"/>
              <a:cs typeface="Calibri"/>
              <a:sym typeface="Calibri"/>
            </a:endParaRPr>
          </a:p>
        </p:txBody>
      </p:sp>
      <p:sp>
        <p:nvSpPr>
          <p:cNvPr id="440" name="Google Shape;440;g110f20687de_0_41"/>
          <p:cNvSpPr txBox="1"/>
          <p:nvPr/>
        </p:nvSpPr>
        <p:spPr>
          <a:xfrm>
            <a:off x="5706031" y="3236162"/>
            <a:ext cx="772800" cy="37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03</a:t>
            </a:r>
            <a:endParaRPr sz="2000" b="0" i="0" u="none" strike="noStrike" cap="none">
              <a:solidFill>
                <a:schemeClr val="lt1"/>
              </a:solidFill>
              <a:latin typeface="Calibri"/>
              <a:ea typeface="Calibri"/>
              <a:cs typeface="Calibri"/>
              <a:sym typeface="Calibri"/>
            </a:endParaRPr>
          </a:p>
        </p:txBody>
      </p:sp>
      <p:sp>
        <p:nvSpPr>
          <p:cNvPr id="441" name="Google Shape;441;g110f20687de_0_41"/>
          <p:cNvSpPr txBox="1"/>
          <p:nvPr/>
        </p:nvSpPr>
        <p:spPr>
          <a:xfrm>
            <a:off x="5736249" y="4132062"/>
            <a:ext cx="772800" cy="37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04</a:t>
            </a:r>
            <a:endParaRPr sz="2000" b="0" i="0" u="none" strike="noStrike" cap="none">
              <a:solidFill>
                <a:schemeClr val="lt1"/>
              </a:solidFill>
              <a:latin typeface="Calibri"/>
              <a:ea typeface="Calibri"/>
              <a:cs typeface="Calibri"/>
              <a:sym typeface="Calibri"/>
            </a:endParaRPr>
          </a:p>
        </p:txBody>
      </p:sp>
      <p:sp>
        <p:nvSpPr>
          <p:cNvPr id="442" name="Google Shape;442;g110f20687de_0_41"/>
          <p:cNvSpPr txBox="1"/>
          <p:nvPr/>
        </p:nvSpPr>
        <p:spPr>
          <a:xfrm>
            <a:off x="3872575" y="2419388"/>
            <a:ext cx="11694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solidFill>
                  <a:schemeClr val="lt1"/>
                </a:solidFill>
                <a:latin typeface="Calibri"/>
                <a:ea typeface="Calibri"/>
                <a:cs typeface="Calibri"/>
                <a:sym typeface="Calibri"/>
              </a:rPr>
              <a:t>Number of calls</a:t>
            </a:r>
            <a:endParaRPr sz="1200" b="0" i="0" u="none" strike="noStrike" cap="none">
              <a:solidFill>
                <a:schemeClr val="lt1"/>
              </a:solidFill>
              <a:latin typeface="Calibri"/>
              <a:ea typeface="Calibri"/>
              <a:cs typeface="Calibri"/>
              <a:sym typeface="Calibri"/>
            </a:endParaRPr>
          </a:p>
        </p:txBody>
      </p:sp>
      <p:sp>
        <p:nvSpPr>
          <p:cNvPr id="443" name="Google Shape;443;g110f20687de_0_41"/>
          <p:cNvSpPr txBox="1"/>
          <p:nvPr/>
        </p:nvSpPr>
        <p:spPr>
          <a:xfrm>
            <a:off x="3872576" y="1556325"/>
            <a:ext cx="12573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solidFill>
                  <a:schemeClr val="lt1"/>
                </a:solidFill>
                <a:latin typeface="Calibri"/>
                <a:ea typeface="Calibri"/>
                <a:cs typeface="Calibri"/>
                <a:sym typeface="Calibri"/>
              </a:rPr>
              <a:t>Call  duration</a:t>
            </a:r>
            <a:endParaRPr sz="1200" b="0" i="0" u="none" strike="noStrike" cap="none">
              <a:solidFill>
                <a:schemeClr val="lt1"/>
              </a:solidFill>
              <a:latin typeface="Calibri"/>
              <a:ea typeface="Calibri"/>
              <a:cs typeface="Calibri"/>
              <a:sym typeface="Calibri"/>
            </a:endParaRPr>
          </a:p>
        </p:txBody>
      </p:sp>
      <p:sp>
        <p:nvSpPr>
          <p:cNvPr id="444" name="Google Shape;444;g110f20687de_0_41"/>
          <p:cNvSpPr txBox="1"/>
          <p:nvPr/>
        </p:nvSpPr>
        <p:spPr>
          <a:xfrm>
            <a:off x="3756546" y="3323512"/>
            <a:ext cx="19797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solidFill>
                  <a:schemeClr val="lt1"/>
                </a:solidFill>
                <a:latin typeface="Calibri"/>
                <a:ea typeface="Calibri"/>
                <a:cs typeface="Calibri"/>
                <a:sym typeface="Calibri"/>
              </a:rPr>
              <a:t>Total Duration</a:t>
            </a:r>
            <a:endParaRPr sz="1200" b="0" i="0" u="none" strike="noStrike" cap="none">
              <a:solidFill>
                <a:schemeClr val="lt1"/>
              </a:solidFill>
              <a:latin typeface="Calibri"/>
              <a:ea typeface="Calibri"/>
              <a:cs typeface="Calibri"/>
              <a:sym typeface="Calibri"/>
            </a:endParaRPr>
          </a:p>
        </p:txBody>
      </p:sp>
      <p:sp>
        <p:nvSpPr>
          <p:cNvPr id="445" name="Google Shape;445;g110f20687de_0_41"/>
          <p:cNvSpPr txBox="1"/>
          <p:nvPr/>
        </p:nvSpPr>
        <p:spPr>
          <a:xfrm>
            <a:off x="626350" y="2405973"/>
            <a:ext cx="20484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Clr>
                <a:srgbClr val="000000"/>
              </a:buClr>
              <a:buSzPts val="900"/>
              <a:buFont typeface="Arial"/>
              <a:buNone/>
            </a:pPr>
            <a:r>
              <a:rPr lang="en-US" sz="1200">
                <a:solidFill>
                  <a:srgbClr val="7F7F7F"/>
                </a:solidFill>
                <a:latin typeface="Calibri"/>
                <a:ea typeface="Calibri"/>
                <a:cs typeface="Calibri"/>
                <a:sym typeface="Calibri"/>
              </a:rPr>
              <a:t>3 - 5 times</a:t>
            </a:r>
            <a:endParaRPr sz="1200">
              <a:solidFill>
                <a:srgbClr val="7F7F7F"/>
              </a:solidFill>
              <a:latin typeface="Calibri"/>
              <a:ea typeface="Calibri"/>
              <a:cs typeface="Calibri"/>
              <a:sym typeface="Calibri"/>
            </a:endParaRPr>
          </a:p>
        </p:txBody>
      </p:sp>
      <p:sp>
        <p:nvSpPr>
          <p:cNvPr id="446" name="Google Shape;446;g110f20687de_0_41"/>
          <p:cNvSpPr txBox="1"/>
          <p:nvPr/>
        </p:nvSpPr>
        <p:spPr>
          <a:xfrm>
            <a:off x="702550" y="1518476"/>
            <a:ext cx="20484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Clr>
                <a:srgbClr val="000000"/>
              </a:buClr>
              <a:buSzPts val="900"/>
              <a:buFont typeface="Arial"/>
              <a:buNone/>
            </a:pPr>
            <a:r>
              <a:rPr lang="en-US" sz="1200">
                <a:solidFill>
                  <a:srgbClr val="7F7F7F"/>
                </a:solidFill>
                <a:latin typeface="Calibri"/>
                <a:ea typeface="Calibri"/>
                <a:cs typeface="Calibri"/>
                <a:sym typeface="Calibri"/>
              </a:rPr>
              <a:t>4 - 5  minutes</a:t>
            </a:r>
            <a:endParaRPr sz="1200" b="0" i="0" u="none" strike="noStrike" cap="none">
              <a:solidFill>
                <a:srgbClr val="7F7F7F"/>
              </a:solidFill>
              <a:latin typeface="Calibri"/>
              <a:ea typeface="Calibri"/>
              <a:cs typeface="Calibri"/>
              <a:sym typeface="Calibri"/>
            </a:endParaRPr>
          </a:p>
        </p:txBody>
      </p:sp>
      <p:sp>
        <p:nvSpPr>
          <p:cNvPr id="447" name="Google Shape;447;g110f20687de_0_41"/>
          <p:cNvSpPr txBox="1"/>
          <p:nvPr/>
        </p:nvSpPr>
        <p:spPr>
          <a:xfrm>
            <a:off x="702550" y="3293467"/>
            <a:ext cx="2048400" cy="253800"/>
          </a:xfrm>
          <a:prstGeom prst="rect">
            <a:avLst/>
          </a:prstGeom>
          <a:noFill/>
          <a:ln>
            <a:noFill/>
          </a:ln>
        </p:spPr>
        <p:txBody>
          <a:bodyPr spcFirstLastPara="1" wrap="square" lIns="68575" tIns="34275" rIns="68575" bIns="34275" anchor="t" anchorCtr="0">
            <a:spAutoFit/>
          </a:bodyPr>
          <a:lstStyle/>
          <a:p>
            <a:pPr marL="0" lvl="0" indent="0" algn="ctr" rtl="0">
              <a:lnSpc>
                <a:spcPct val="150000"/>
              </a:lnSpc>
              <a:spcBef>
                <a:spcPts val="0"/>
              </a:spcBef>
              <a:spcAft>
                <a:spcPts val="0"/>
              </a:spcAft>
              <a:buClr>
                <a:schemeClr val="dk1"/>
              </a:buClr>
              <a:buSzPts val="900"/>
              <a:buFont typeface="Arial"/>
              <a:buNone/>
            </a:pPr>
            <a:r>
              <a:rPr lang="en-US" sz="1200">
                <a:solidFill>
                  <a:srgbClr val="7F7F7F"/>
                </a:solidFill>
                <a:latin typeface="Calibri"/>
                <a:ea typeface="Calibri"/>
                <a:cs typeface="Calibri"/>
                <a:sym typeface="Calibri"/>
              </a:rPr>
              <a:t>15 - 20 minutes</a:t>
            </a:r>
            <a:endParaRPr sz="1200" b="0" i="0" u="none" strike="noStrike" cap="none">
              <a:solidFill>
                <a:srgbClr val="7F7F7F"/>
              </a:solidFill>
              <a:latin typeface="Calibri"/>
              <a:ea typeface="Calibri"/>
              <a:cs typeface="Calibri"/>
              <a:sym typeface="Calibri"/>
            </a:endParaRPr>
          </a:p>
        </p:txBody>
      </p:sp>
      <p:sp>
        <p:nvSpPr>
          <p:cNvPr id="448" name="Google Shape;448;g110f20687de_0_41"/>
          <p:cNvSpPr/>
          <p:nvPr/>
        </p:nvSpPr>
        <p:spPr>
          <a:xfrm>
            <a:off x="291225" y="277375"/>
            <a:ext cx="3633600" cy="457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g110f20687de_0_41"/>
          <p:cNvSpPr txBox="1"/>
          <p:nvPr/>
        </p:nvSpPr>
        <p:spPr>
          <a:xfrm>
            <a:off x="291225" y="161023"/>
            <a:ext cx="50238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Calibri"/>
                <a:ea typeface="Calibri"/>
                <a:cs typeface="Calibri"/>
                <a:sym typeface="Calibri"/>
              </a:rPr>
              <a:t>Ideal Pitching</a:t>
            </a:r>
            <a:endParaRPr sz="4000" b="0" i="0" u="none" strike="noStrike" cap="none">
              <a:solidFill>
                <a:schemeClr val="dk2"/>
              </a:solidFill>
              <a:latin typeface="Calibri"/>
              <a:ea typeface="Calibri"/>
              <a:cs typeface="Calibri"/>
              <a:sym typeface="Calibri"/>
            </a:endParaRPr>
          </a:p>
        </p:txBody>
      </p:sp>
      <p:pic>
        <p:nvPicPr>
          <p:cNvPr id="450" name="Google Shape;450;g110f20687de_0_41"/>
          <p:cNvPicPr preferRelativeResize="0"/>
          <p:nvPr/>
        </p:nvPicPr>
        <p:blipFill>
          <a:blip r:embed="rId3">
            <a:alphaModFix/>
          </a:blip>
          <a:stretch>
            <a:fillRect/>
          </a:stretch>
        </p:blipFill>
        <p:spPr>
          <a:xfrm>
            <a:off x="2835674" y="1421676"/>
            <a:ext cx="488850" cy="488850"/>
          </a:xfrm>
          <a:prstGeom prst="rect">
            <a:avLst/>
          </a:prstGeom>
          <a:noFill/>
          <a:ln>
            <a:noFill/>
          </a:ln>
        </p:spPr>
      </p:pic>
      <p:pic>
        <p:nvPicPr>
          <p:cNvPr id="451" name="Google Shape;451;g110f20687de_0_41"/>
          <p:cNvPicPr preferRelativeResize="0"/>
          <p:nvPr/>
        </p:nvPicPr>
        <p:blipFill>
          <a:blip r:embed="rId3">
            <a:alphaModFix/>
          </a:blip>
          <a:stretch>
            <a:fillRect/>
          </a:stretch>
        </p:blipFill>
        <p:spPr>
          <a:xfrm>
            <a:off x="2862349" y="2313826"/>
            <a:ext cx="488850" cy="488850"/>
          </a:xfrm>
          <a:prstGeom prst="rect">
            <a:avLst/>
          </a:prstGeom>
          <a:noFill/>
          <a:ln>
            <a:noFill/>
          </a:ln>
        </p:spPr>
      </p:pic>
      <p:pic>
        <p:nvPicPr>
          <p:cNvPr id="452" name="Google Shape;452;g110f20687de_0_41"/>
          <p:cNvPicPr preferRelativeResize="0"/>
          <p:nvPr/>
        </p:nvPicPr>
        <p:blipFill>
          <a:blip r:embed="rId3">
            <a:alphaModFix/>
          </a:blip>
          <a:stretch>
            <a:fillRect/>
          </a:stretch>
        </p:blipFill>
        <p:spPr>
          <a:xfrm>
            <a:off x="2900612" y="3205976"/>
            <a:ext cx="488850" cy="488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9"/>
                                        </p:tgtEl>
                                        <p:attrNameLst>
                                          <p:attrName>style.visibility</p:attrName>
                                        </p:attrNameLst>
                                      </p:cBhvr>
                                      <p:to>
                                        <p:strVal val="visible"/>
                                      </p:to>
                                    </p:set>
                                    <p:anim calcmode="lin" valueType="num">
                                      <p:cBhvr additive="base">
                                        <p:cTn id="7" dur="500"/>
                                        <p:tgtEl>
                                          <p:spTgt spid="42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51"/>
                                        </p:tgtEl>
                                        <p:attrNameLst>
                                          <p:attrName>style.visibility</p:attrName>
                                        </p:attrNameLst>
                                      </p:cBhvr>
                                      <p:to>
                                        <p:strVal val="visible"/>
                                      </p:to>
                                    </p:set>
                                    <p:animEffect transition="in" filter="fade">
                                      <p:cBhvr>
                                        <p:cTn id="10" dur="1000"/>
                                        <p:tgtEl>
                                          <p:spTgt spid="451"/>
                                        </p:tgtEl>
                                      </p:cBhvr>
                                    </p:animEffect>
                                  </p:childTnLst>
                                </p:cTn>
                              </p:par>
                              <p:par>
                                <p:cTn id="11" presetID="2" presetClass="entr" presetSubtype="8" fill="hold" nodeType="withEffect">
                                  <p:stCondLst>
                                    <p:cond delay="0"/>
                                  </p:stCondLst>
                                  <p:childTnLst>
                                    <p:set>
                                      <p:cBhvr>
                                        <p:cTn id="12" dur="1" fill="hold">
                                          <p:stCondLst>
                                            <p:cond delay="0"/>
                                          </p:stCondLst>
                                        </p:cTn>
                                        <p:tgtEl>
                                          <p:spTgt spid="438"/>
                                        </p:tgtEl>
                                        <p:attrNameLst>
                                          <p:attrName>style.visibility</p:attrName>
                                        </p:attrNameLst>
                                      </p:cBhvr>
                                      <p:to>
                                        <p:strVal val="visible"/>
                                      </p:to>
                                    </p:set>
                                    <p:anim calcmode="lin" valueType="num">
                                      <p:cBhvr additive="base">
                                        <p:cTn id="13" dur="500"/>
                                        <p:tgtEl>
                                          <p:spTgt spid="438"/>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443"/>
                                        </p:tgtEl>
                                        <p:attrNameLst>
                                          <p:attrName>style.visibility</p:attrName>
                                        </p:attrNameLst>
                                      </p:cBhvr>
                                      <p:to>
                                        <p:strVal val="visible"/>
                                      </p:to>
                                    </p:set>
                                    <p:anim calcmode="lin" valueType="num">
                                      <p:cBhvr additive="base">
                                        <p:cTn id="16" dur="500"/>
                                        <p:tgtEl>
                                          <p:spTgt spid="443"/>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446"/>
                                        </p:tgtEl>
                                        <p:attrNameLst>
                                          <p:attrName>style.visibility</p:attrName>
                                        </p:attrNameLst>
                                      </p:cBhvr>
                                      <p:to>
                                        <p:strVal val="visible"/>
                                      </p:to>
                                    </p:set>
                                    <p:anim calcmode="lin" valueType="num">
                                      <p:cBhvr additive="base">
                                        <p:cTn id="19" dur="500"/>
                                        <p:tgtEl>
                                          <p:spTgt spid="446"/>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432"/>
                                        </p:tgtEl>
                                        <p:attrNameLst>
                                          <p:attrName>style.visibility</p:attrName>
                                        </p:attrNameLst>
                                      </p:cBhvr>
                                      <p:to>
                                        <p:strVal val="visible"/>
                                      </p:to>
                                    </p:set>
                                    <p:anim calcmode="lin" valueType="num">
                                      <p:cBhvr additive="base">
                                        <p:cTn id="22" dur="500"/>
                                        <p:tgtEl>
                                          <p:spTgt spid="432"/>
                                        </p:tgtEl>
                                        <p:attrNameLst>
                                          <p:attrName>ppt_x</p:attrName>
                                        </p:attrNameLst>
                                      </p:cBhvr>
                                      <p:tavLst>
                                        <p:tav tm="0">
                                          <p:val>
                                            <p:strVal val="#ppt_x-1"/>
                                          </p:val>
                                        </p:tav>
                                        <p:tav tm="100000">
                                          <p:val>
                                            <p:strVal val="#ppt_x"/>
                                          </p:val>
                                        </p:tav>
                                      </p:tavLst>
                                    </p:anim>
                                  </p:childTnLst>
                                </p:cTn>
                              </p:par>
                              <p:par>
                                <p:cTn id="23" presetID="10" presetClass="entr" presetSubtype="0" fill="hold" nodeType="withEffect">
                                  <p:stCondLst>
                                    <p:cond delay="0"/>
                                  </p:stCondLst>
                                  <p:childTnLst>
                                    <p:set>
                                      <p:cBhvr>
                                        <p:cTn id="24" dur="1" fill="hold">
                                          <p:stCondLst>
                                            <p:cond delay="0"/>
                                          </p:stCondLst>
                                        </p:cTn>
                                        <p:tgtEl>
                                          <p:spTgt spid="452"/>
                                        </p:tgtEl>
                                        <p:attrNameLst>
                                          <p:attrName>style.visibility</p:attrName>
                                        </p:attrNameLst>
                                      </p:cBhvr>
                                      <p:to>
                                        <p:strVal val="visible"/>
                                      </p:to>
                                    </p:set>
                                    <p:animEffect transition="in" filter="fade">
                                      <p:cBhvr>
                                        <p:cTn id="25" dur="800"/>
                                        <p:tgtEl>
                                          <p:spTgt spid="452"/>
                                        </p:tgtEl>
                                      </p:cBhvr>
                                    </p:animEffect>
                                  </p:childTnLst>
                                </p:cTn>
                              </p:par>
                              <p:par>
                                <p:cTn id="26" presetID="2" presetClass="entr" presetSubtype="8" fill="hold" nodeType="withEffect">
                                  <p:stCondLst>
                                    <p:cond delay="0"/>
                                  </p:stCondLst>
                                  <p:childTnLst>
                                    <p:set>
                                      <p:cBhvr>
                                        <p:cTn id="27" dur="1" fill="hold">
                                          <p:stCondLst>
                                            <p:cond delay="0"/>
                                          </p:stCondLst>
                                        </p:cTn>
                                        <p:tgtEl>
                                          <p:spTgt spid="439"/>
                                        </p:tgtEl>
                                        <p:attrNameLst>
                                          <p:attrName>style.visibility</p:attrName>
                                        </p:attrNameLst>
                                      </p:cBhvr>
                                      <p:to>
                                        <p:strVal val="visible"/>
                                      </p:to>
                                    </p:set>
                                    <p:anim calcmode="lin" valueType="num">
                                      <p:cBhvr additive="base">
                                        <p:cTn id="28" dur="500"/>
                                        <p:tgtEl>
                                          <p:spTgt spid="439"/>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442"/>
                                        </p:tgtEl>
                                        <p:attrNameLst>
                                          <p:attrName>style.visibility</p:attrName>
                                        </p:attrNameLst>
                                      </p:cBhvr>
                                      <p:to>
                                        <p:strVal val="visible"/>
                                      </p:to>
                                    </p:set>
                                    <p:anim calcmode="lin" valueType="num">
                                      <p:cBhvr additive="base">
                                        <p:cTn id="31" dur="500"/>
                                        <p:tgtEl>
                                          <p:spTgt spid="442"/>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445"/>
                                        </p:tgtEl>
                                        <p:attrNameLst>
                                          <p:attrName>style.visibility</p:attrName>
                                        </p:attrNameLst>
                                      </p:cBhvr>
                                      <p:to>
                                        <p:strVal val="visible"/>
                                      </p:to>
                                    </p:set>
                                    <p:anim calcmode="lin" valueType="num">
                                      <p:cBhvr additive="base">
                                        <p:cTn id="34" dur="500"/>
                                        <p:tgtEl>
                                          <p:spTgt spid="445"/>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435"/>
                                        </p:tgtEl>
                                        <p:attrNameLst>
                                          <p:attrName>style.visibility</p:attrName>
                                        </p:attrNameLst>
                                      </p:cBhvr>
                                      <p:to>
                                        <p:strVal val="visible"/>
                                      </p:to>
                                    </p:set>
                                    <p:anim calcmode="lin" valueType="num">
                                      <p:cBhvr additive="base">
                                        <p:cTn id="39" dur="500"/>
                                        <p:tgtEl>
                                          <p:spTgt spid="435"/>
                                        </p:tgtEl>
                                        <p:attrNameLst>
                                          <p:attrName>ppt_x</p:attrName>
                                        </p:attrNameLst>
                                      </p:cBhvr>
                                      <p:tavLst>
                                        <p:tav tm="0">
                                          <p:val>
                                            <p:strVal val="#ppt_x-1"/>
                                          </p:val>
                                        </p:tav>
                                        <p:tav tm="100000">
                                          <p:val>
                                            <p:strVal val="#ppt_x"/>
                                          </p:val>
                                        </p:tav>
                                      </p:tavLst>
                                    </p:anim>
                                  </p:childTnLst>
                                </p:cTn>
                              </p:par>
                              <p:par>
                                <p:cTn id="40" presetID="10" presetClass="entr" presetSubtype="0" fill="hold" nodeType="withEffect">
                                  <p:stCondLst>
                                    <p:cond delay="0"/>
                                  </p:stCondLst>
                                  <p:childTnLst>
                                    <p:set>
                                      <p:cBhvr>
                                        <p:cTn id="41" dur="1" fill="hold">
                                          <p:stCondLst>
                                            <p:cond delay="0"/>
                                          </p:stCondLst>
                                        </p:cTn>
                                        <p:tgtEl>
                                          <p:spTgt spid="450"/>
                                        </p:tgtEl>
                                        <p:attrNameLst>
                                          <p:attrName>style.visibility</p:attrName>
                                        </p:attrNameLst>
                                      </p:cBhvr>
                                      <p:to>
                                        <p:strVal val="visible"/>
                                      </p:to>
                                    </p:set>
                                    <p:animEffect transition="in" filter="fade">
                                      <p:cBhvr>
                                        <p:cTn id="42" dur="1000"/>
                                        <p:tgtEl>
                                          <p:spTgt spid="450"/>
                                        </p:tgtEl>
                                      </p:cBhvr>
                                    </p:animEffect>
                                  </p:childTnLst>
                                </p:cTn>
                              </p:par>
                              <p:par>
                                <p:cTn id="43" presetID="2" presetClass="entr" presetSubtype="8" fill="hold" nodeType="withEffect">
                                  <p:stCondLst>
                                    <p:cond delay="0"/>
                                  </p:stCondLst>
                                  <p:childTnLst>
                                    <p:set>
                                      <p:cBhvr>
                                        <p:cTn id="44" dur="1" fill="hold">
                                          <p:stCondLst>
                                            <p:cond delay="0"/>
                                          </p:stCondLst>
                                        </p:cTn>
                                        <p:tgtEl>
                                          <p:spTgt spid="440"/>
                                        </p:tgtEl>
                                        <p:attrNameLst>
                                          <p:attrName>style.visibility</p:attrName>
                                        </p:attrNameLst>
                                      </p:cBhvr>
                                      <p:to>
                                        <p:strVal val="visible"/>
                                      </p:to>
                                    </p:set>
                                    <p:anim calcmode="lin" valueType="num">
                                      <p:cBhvr additive="base">
                                        <p:cTn id="45" dur="500"/>
                                        <p:tgtEl>
                                          <p:spTgt spid="440"/>
                                        </p:tgtEl>
                                        <p:attrNameLst>
                                          <p:attrName>ppt_x</p:attrName>
                                        </p:attrNameLst>
                                      </p:cBhvr>
                                      <p:tavLst>
                                        <p:tav tm="0">
                                          <p:val>
                                            <p:strVal val="#ppt_x-1"/>
                                          </p:val>
                                        </p:tav>
                                        <p:tav tm="100000">
                                          <p:val>
                                            <p:strVal val="#ppt_x"/>
                                          </p:val>
                                        </p:tav>
                                      </p:tavLst>
                                    </p:anim>
                                  </p:childTnLst>
                                </p:cTn>
                              </p:par>
                              <p:par>
                                <p:cTn id="46" presetID="2" presetClass="entr" presetSubtype="8" fill="hold" nodeType="withEffect">
                                  <p:stCondLst>
                                    <p:cond delay="0"/>
                                  </p:stCondLst>
                                  <p:childTnLst>
                                    <p:set>
                                      <p:cBhvr>
                                        <p:cTn id="47" dur="1" fill="hold">
                                          <p:stCondLst>
                                            <p:cond delay="0"/>
                                          </p:stCondLst>
                                        </p:cTn>
                                        <p:tgtEl>
                                          <p:spTgt spid="444"/>
                                        </p:tgtEl>
                                        <p:attrNameLst>
                                          <p:attrName>style.visibility</p:attrName>
                                        </p:attrNameLst>
                                      </p:cBhvr>
                                      <p:to>
                                        <p:strVal val="visible"/>
                                      </p:to>
                                    </p:set>
                                    <p:anim calcmode="lin" valueType="num">
                                      <p:cBhvr additive="base">
                                        <p:cTn id="48" dur="500"/>
                                        <p:tgtEl>
                                          <p:spTgt spid="444"/>
                                        </p:tgtEl>
                                        <p:attrNameLst>
                                          <p:attrName>ppt_x</p:attrName>
                                        </p:attrNameLst>
                                      </p:cBhvr>
                                      <p:tavLst>
                                        <p:tav tm="0">
                                          <p:val>
                                            <p:strVal val="#ppt_x-1"/>
                                          </p:val>
                                        </p:tav>
                                        <p:tav tm="100000">
                                          <p:val>
                                            <p:strVal val="#ppt_x"/>
                                          </p:val>
                                        </p:tav>
                                      </p:tavLst>
                                    </p:anim>
                                  </p:childTnLst>
                                </p:cTn>
                              </p:par>
                              <p:par>
                                <p:cTn id="49" presetID="2" presetClass="entr" presetSubtype="8" fill="hold" nodeType="withEffect">
                                  <p:stCondLst>
                                    <p:cond delay="0"/>
                                  </p:stCondLst>
                                  <p:childTnLst>
                                    <p:set>
                                      <p:cBhvr>
                                        <p:cTn id="50" dur="1" fill="hold">
                                          <p:stCondLst>
                                            <p:cond delay="0"/>
                                          </p:stCondLst>
                                        </p:cTn>
                                        <p:tgtEl>
                                          <p:spTgt spid="447"/>
                                        </p:tgtEl>
                                        <p:attrNameLst>
                                          <p:attrName>style.visibility</p:attrName>
                                        </p:attrNameLst>
                                      </p:cBhvr>
                                      <p:to>
                                        <p:strVal val="visible"/>
                                      </p:to>
                                    </p:set>
                                    <p:anim calcmode="lin" valueType="num">
                                      <p:cBhvr additive="base">
                                        <p:cTn id="51" dur="500"/>
                                        <p:tgtEl>
                                          <p:spTgt spid="447"/>
                                        </p:tgtEl>
                                        <p:attrNameLst>
                                          <p:attrName>ppt_x</p:attrName>
                                        </p:attrNameLst>
                                      </p:cBhvr>
                                      <p:tavLst>
                                        <p:tav tm="0">
                                          <p:val>
                                            <p:strVal val="#ppt_x-1"/>
                                          </p:val>
                                        </p:tav>
                                        <p:tav tm="100000">
                                          <p:val>
                                            <p:strVal val="#ppt_x"/>
                                          </p:val>
                                        </p:tav>
                                      </p:tavLst>
                                    </p:anim>
                                  </p:childTnLst>
                                </p:cTn>
                              </p:par>
                              <p:par>
                                <p:cTn id="52" presetID="2" presetClass="entr" presetSubtype="8" fill="hold" nodeType="withEffect">
                                  <p:stCondLst>
                                    <p:cond delay="0"/>
                                  </p:stCondLst>
                                  <p:childTnLst>
                                    <p:set>
                                      <p:cBhvr>
                                        <p:cTn id="53" dur="1" fill="hold">
                                          <p:stCondLst>
                                            <p:cond delay="0"/>
                                          </p:stCondLst>
                                        </p:cTn>
                                        <p:tgtEl>
                                          <p:spTgt spid="441"/>
                                        </p:tgtEl>
                                        <p:attrNameLst>
                                          <p:attrName>style.visibility</p:attrName>
                                        </p:attrNameLst>
                                      </p:cBhvr>
                                      <p:to>
                                        <p:strVal val="visible"/>
                                      </p:to>
                                    </p:set>
                                    <p:anim calcmode="lin" valueType="num">
                                      <p:cBhvr additive="base">
                                        <p:cTn id="54" dur="500"/>
                                        <p:tgtEl>
                                          <p:spTgt spid="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457"/>
        <p:cNvGrpSpPr/>
        <p:nvPr/>
      </p:nvGrpSpPr>
      <p:grpSpPr>
        <a:xfrm>
          <a:off x="0" y="0"/>
          <a:ext cx="0" cy="0"/>
          <a:chOff x="0" y="0"/>
          <a:chExt cx="0" cy="0"/>
        </a:xfrm>
      </p:grpSpPr>
      <p:sp>
        <p:nvSpPr>
          <p:cNvPr id="458" name="Google Shape;458;g10f6cca35db_3_61"/>
          <p:cNvSpPr/>
          <p:nvPr/>
        </p:nvSpPr>
        <p:spPr>
          <a:xfrm>
            <a:off x="291225" y="277375"/>
            <a:ext cx="3633600" cy="457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g10f6cca35db_3_61"/>
          <p:cNvSpPr txBox="1"/>
          <p:nvPr/>
        </p:nvSpPr>
        <p:spPr>
          <a:xfrm>
            <a:off x="291225" y="161023"/>
            <a:ext cx="50238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Calibri"/>
                <a:ea typeface="Calibri"/>
                <a:cs typeface="Calibri"/>
                <a:sym typeface="Calibri"/>
              </a:rPr>
              <a:t>Cost Simulation</a:t>
            </a:r>
            <a:endParaRPr sz="4000" b="0" i="0" u="none" strike="noStrike" cap="none">
              <a:solidFill>
                <a:schemeClr val="dk2"/>
              </a:solidFill>
              <a:latin typeface="Calibri"/>
              <a:ea typeface="Calibri"/>
              <a:cs typeface="Calibri"/>
              <a:sym typeface="Calibri"/>
            </a:endParaRPr>
          </a:p>
        </p:txBody>
      </p:sp>
      <p:pic>
        <p:nvPicPr>
          <p:cNvPr id="460" name="Google Shape;460;g10f6cca35db_3_61"/>
          <p:cNvPicPr preferRelativeResize="0"/>
          <p:nvPr/>
        </p:nvPicPr>
        <p:blipFill>
          <a:blip r:embed="rId3">
            <a:alphaModFix/>
          </a:blip>
          <a:stretch>
            <a:fillRect/>
          </a:stretch>
        </p:blipFill>
        <p:spPr>
          <a:xfrm>
            <a:off x="210825" y="1102375"/>
            <a:ext cx="8722351" cy="2746750"/>
          </a:xfrm>
          <a:prstGeom prst="rect">
            <a:avLst/>
          </a:prstGeom>
          <a:noFill/>
          <a:ln>
            <a:noFill/>
          </a:ln>
        </p:spPr>
      </p:pic>
      <p:sp>
        <p:nvSpPr>
          <p:cNvPr id="461" name="Google Shape;461;g10f6cca35db_3_61"/>
          <p:cNvSpPr txBox="1"/>
          <p:nvPr/>
        </p:nvSpPr>
        <p:spPr>
          <a:xfrm>
            <a:off x="210825" y="4216625"/>
            <a:ext cx="6417300" cy="37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000">
                <a:solidFill>
                  <a:schemeClr val="dk2"/>
                </a:solidFill>
                <a:latin typeface="Calibri"/>
                <a:ea typeface="Calibri"/>
                <a:cs typeface="Calibri"/>
                <a:sym typeface="Calibri"/>
              </a:rPr>
              <a:t>*With assumption the marketing cost is $10 per customer</a:t>
            </a:r>
            <a:endParaRPr sz="2000" b="0" i="0" u="none" strike="noStrike" cap="none">
              <a:solidFill>
                <a:schemeClr val="dk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1000"/>
                                        <p:tgtEl>
                                          <p:spTgt spid="460"/>
                                        </p:tgtEl>
                                      </p:cBhvr>
                                    </p:animEffect>
                                  </p:childTnLst>
                                </p:cTn>
                              </p:par>
                              <p:par>
                                <p:cTn id="8" presetID="23" presetClass="entr" presetSubtype="16" fill="hold" nodeType="withEffect">
                                  <p:stCondLst>
                                    <p:cond delay="0"/>
                                  </p:stCondLst>
                                  <p:childTnLst>
                                    <p:set>
                                      <p:cBhvr>
                                        <p:cTn id="9" dur="1" fill="hold">
                                          <p:stCondLst>
                                            <p:cond delay="0"/>
                                          </p:stCondLst>
                                        </p:cTn>
                                        <p:tgtEl>
                                          <p:spTgt spid="461"/>
                                        </p:tgtEl>
                                        <p:attrNameLst>
                                          <p:attrName>style.visibility</p:attrName>
                                        </p:attrNameLst>
                                      </p:cBhvr>
                                      <p:to>
                                        <p:strVal val="visible"/>
                                      </p:to>
                                    </p:set>
                                    <p:anim calcmode="lin" valueType="num">
                                      <p:cBhvr additive="base">
                                        <p:cTn id="10" dur="1000"/>
                                        <p:tgtEl>
                                          <p:spTgt spid="461"/>
                                        </p:tgtEl>
                                        <p:attrNameLst>
                                          <p:attrName>ppt_w</p:attrName>
                                        </p:attrNameLst>
                                      </p:cBhvr>
                                      <p:tavLst>
                                        <p:tav tm="0">
                                          <p:val>
                                            <p:strVal val="0"/>
                                          </p:val>
                                        </p:tav>
                                        <p:tav tm="100000">
                                          <p:val>
                                            <p:strVal val="#ppt_w"/>
                                          </p:val>
                                        </p:tav>
                                      </p:tavLst>
                                    </p:anim>
                                    <p:anim calcmode="lin" valueType="num">
                                      <p:cBhvr additive="base">
                                        <p:cTn id="11" dur="1000"/>
                                        <p:tgtEl>
                                          <p:spTgt spid="46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466"/>
        <p:cNvGrpSpPr/>
        <p:nvPr/>
      </p:nvGrpSpPr>
      <p:grpSpPr>
        <a:xfrm>
          <a:off x="0" y="0"/>
          <a:ext cx="0" cy="0"/>
          <a:chOff x="0" y="0"/>
          <a:chExt cx="0" cy="0"/>
        </a:xfrm>
      </p:grpSpPr>
      <p:grpSp>
        <p:nvGrpSpPr>
          <p:cNvPr id="467" name="Google Shape;467;p22"/>
          <p:cNvGrpSpPr/>
          <p:nvPr/>
        </p:nvGrpSpPr>
        <p:grpSpPr>
          <a:xfrm>
            <a:off x="3752792" y="1501298"/>
            <a:ext cx="1781486" cy="3314215"/>
            <a:chOff x="5003720" y="1935625"/>
            <a:chExt cx="2375315" cy="4417776"/>
          </a:xfrm>
        </p:grpSpPr>
        <p:sp>
          <p:nvSpPr>
            <p:cNvPr id="468" name="Google Shape;468;p22"/>
            <p:cNvSpPr/>
            <p:nvPr/>
          </p:nvSpPr>
          <p:spPr>
            <a:xfrm rot="8100000">
              <a:off x="5811084" y="5421789"/>
              <a:ext cx="768608" cy="773083"/>
            </a:xfrm>
            <a:prstGeom prst="teardrop">
              <a:avLst>
                <a:gd name="adj" fmla="val 15486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69" name="Google Shape;469;p22"/>
            <p:cNvSpPr/>
            <p:nvPr/>
          </p:nvSpPr>
          <p:spPr>
            <a:xfrm>
              <a:off x="5003720" y="4549616"/>
              <a:ext cx="482679" cy="1371600"/>
            </a:xfrm>
            <a:custGeom>
              <a:avLst/>
              <a:gdLst/>
              <a:ahLst/>
              <a:cxnLst/>
              <a:rect l="l" t="t" r="r" b="b"/>
              <a:pathLst>
                <a:path w="482679" h="1371600" extrusionOk="0">
                  <a:moveTo>
                    <a:pt x="303774" y="0"/>
                  </a:moveTo>
                  <a:cubicBezTo>
                    <a:pt x="-213061" y="89452"/>
                    <a:pt x="75175" y="1023731"/>
                    <a:pt x="124870" y="1371600"/>
                  </a:cubicBezTo>
                  <a:cubicBezTo>
                    <a:pt x="184505" y="993913"/>
                    <a:pt x="264018" y="477079"/>
                    <a:pt x="482679" y="506896"/>
                  </a:cubicBezTo>
                  <a:lnTo>
                    <a:pt x="30377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70" name="Google Shape;470;p22"/>
            <p:cNvSpPr/>
            <p:nvPr/>
          </p:nvSpPr>
          <p:spPr>
            <a:xfrm flipH="1">
              <a:off x="6896356" y="4549616"/>
              <a:ext cx="482679" cy="1371600"/>
            </a:xfrm>
            <a:custGeom>
              <a:avLst/>
              <a:gdLst/>
              <a:ahLst/>
              <a:cxnLst/>
              <a:rect l="l" t="t" r="r" b="b"/>
              <a:pathLst>
                <a:path w="482679" h="1371600" extrusionOk="0">
                  <a:moveTo>
                    <a:pt x="303774" y="0"/>
                  </a:moveTo>
                  <a:cubicBezTo>
                    <a:pt x="-213061" y="89452"/>
                    <a:pt x="75175" y="1023731"/>
                    <a:pt x="124870" y="1371600"/>
                  </a:cubicBezTo>
                  <a:cubicBezTo>
                    <a:pt x="184505" y="993913"/>
                    <a:pt x="264018" y="477079"/>
                    <a:pt x="482679" y="506896"/>
                  </a:cubicBezTo>
                  <a:lnTo>
                    <a:pt x="30377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71" name="Google Shape;471;p22"/>
            <p:cNvSpPr/>
            <p:nvPr/>
          </p:nvSpPr>
          <p:spPr>
            <a:xfrm>
              <a:off x="5559536" y="1935625"/>
              <a:ext cx="1250184" cy="838966"/>
            </a:xfrm>
            <a:custGeom>
              <a:avLst/>
              <a:gdLst/>
              <a:ahLst/>
              <a:cxnLst/>
              <a:rect l="l" t="t" r="r" b="b"/>
              <a:pathLst>
                <a:path w="1250184" h="838966" extrusionOk="0">
                  <a:moveTo>
                    <a:pt x="642481" y="0"/>
                  </a:moveTo>
                  <a:cubicBezTo>
                    <a:pt x="899242" y="269185"/>
                    <a:pt x="1100095" y="550173"/>
                    <a:pt x="1248768" y="835974"/>
                  </a:cubicBezTo>
                  <a:lnTo>
                    <a:pt x="1250184" y="838966"/>
                  </a:lnTo>
                  <a:lnTo>
                    <a:pt x="0" y="838966"/>
                  </a:lnTo>
                  <a:lnTo>
                    <a:pt x="25634" y="785657"/>
                  </a:lnTo>
                  <a:cubicBezTo>
                    <a:pt x="175342" y="505447"/>
                    <a:pt x="379094" y="239368"/>
                    <a:pt x="642481" y="0"/>
                  </a:cubicBezTo>
                  <a:close/>
                </a:path>
              </a:pathLst>
            </a:custGeom>
            <a:solidFill>
              <a:schemeClr val="accent1"/>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72" name="Google Shape;472;p22"/>
            <p:cNvSpPr/>
            <p:nvPr/>
          </p:nvSpPr>
          <p:spPr>
            <a:xfrm>
              <a:off x="5291001" y="2774591"/>
              <a:ext cx="1805119" cy="834137"/>
            </a:xfrm>
            <a:custGeom>
              <a:avLst/>
              <a:gdLst/>
              <a:ahLst/>
              <a:cxnLst/>
              <a:rect l="l" t="t" r="r" b="b"/>
              <a:pathLst>
                <a:path w="1805119" h="834137" extrusionOk="0">
                  <a:moveTo>
                    <a:pt x="268535" y="0"/>
                  </a:moveTo>
                  <a:lnTo>
                    <a:pt x="1518719" y="0"/>
                  </a:lnTo>
                  <a:lnTo>
                    <a:pt x="1619082" y="212153"/>
                  </a:lnTo>
                  <a:cubicBezTo>
                    <a:pt x="1703518" y="409996"/>
                    <a:pt x="1763731" y="609289"/>
                    <a:pt x="1800931" y="807761"/>
                  </a:cubicBezTo>
                  <a:lnTo>
                    <a:pt x="1805119" y="834137"/>
                  </a:lnTo>
                  <a:lnTo>
                    <a:pt x="0" y="834137"/>
                  </a:lnTo>
                  <a:lnTo>
                    <a:pt x="11006" y="761683"/>
                  </a:lnTo>
                  <a:cubicBezTo>
                    <a:pt x="47643" y="558421"/>
                    <a:pt x="107346" y="356266"/>
                    <a:pt x="191933" y="159303"/>
                  </a:cubicBezTo>
                  <a:lnTo>
                    <a:pt x="268535" y="0"/>
                  </a:lnTo>
                  <a:close/>
                </a:path>
              </a:pathLst>
            </a:custGeom>
            <a:solidFill>
              <a:schemeClr val="accent1"/>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73" name="Google Shape;473;p22"/>
            <p:cNvSpPr/>
            <p:nvPr/>
          </p:nvSpPr>
          <p:spPr>
            <a:xfrm>
              <a:off x="5257411" y="3608729"/>
              <a:ext cx="1880285" cy="855703"/>
            </a:xfrm>
            <a:custGeom>
              <a:avLst/>
              <a:gdLst/>
              <a:ahLst/>
              <a:cxnLst/>
              <a:rect l="l" t="t" r="r" b="b"/>
              <a:pathLst>
                <a:path w="1880285" h="855703" extrusionOk="0">
                  <a:moveTo>
                    <a:pt x="33590" y="0"/>
                  </a:moveTo>
                  <a:lnTo>
                    <a:pt x="1838709" y="0"/>
                  </a:lnTo>
                  <a:lnTo>
                    <a:pt x="1858126" y="122288"/>
                  </a:lnTo>
                  <a:cubicBezTo>
                    <a:pt x="1884702" y="326393"/>
                    <a:pt x="1887127" y="529020"/>
                    <a:pt x="1866730" y="727680"/>
                  </a:cubicBezTo>
                  <a:lnTo>
                    <a:pt x="1848586" y="855703"/>
                  </a:lnTo>
                  <a:lnTo>
                    <a:pt x="33689" y="855703"/>
                  </a:lnTo>
                  <a:lnTo>
                    <a:pt x="13554" y="705679"/>
                  </a:lnTo>
                  <a:cubicBezTo>
                    <a:pt x="-6545" y="500064"/>
                    <a:pt x="-4589" y="290055"/>
                    <a:pt x="21416" y="80135"/>
                  </a:cubicBezTo>
                  <a:lnTo>
                    <a:pt x="33590" y="0"/>
                  </a:lnTo>
                  <a:close/>
                </a:path>
              </a:pathLst>
            </a:custGeom>
            <a:solidFill>
              <a:schemeClr val="accent1"/>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74" name="Google Shape;474;p22"/>
            <p:cNvSpPr/>
            <p:nvPr/>
          </p:nvSpPr>
          <p:spPr>
            <a:xfrm>
              <a:off x="5291100" y="4464432"/>
              <a:ext cx="1814897" cy="820681"/>
            </a:xfrm>
            <a:custGeom>
              <a:avLst/>
              <a:gdLst/>
              <a:ahLst/>
              <a:cxnLst/>
              <a:rect l="l" t="t" r="r" b="b"/>
              <a:pathLst>
                <a:path w="1814897" h="820681" extrusionOk="0">
                  <a:moveTo>
                    <a:pt x="0" y="0"/>
                  </a:moveTo>
                  <a:lnTo>
                    <a:pt x="1814897" y="0"/>
                  </a:lnTo>
                  <a:lnTo>
                    <a:pt x="1805086" y="69221"/>
                  </a:lnTo>
                  <a:cubicBezTo>
                    <a:pt x="1757801" y="330205"/>
                    <a:pt x="1670730" y="582660"/>
                    <a:pt x="1547021" y="820681"/>
                  </a:cubicBezTo>
                  <a:lnTo>
                    <a:pt x="254934" y="820681"/>
                  </a:lnTo>
                  <a:cubicBezTo>
                    <a:pt x="137490" y="582660"/>
                    <a:pt x="53351" y="323544"/>
                    <a:pt x="7242" y="53961"/>
                  </a:cubicBezTo>
                  <a:lnTo>
                    <a:pt x="0" y="0"/>
                  </a:lnTo>
                  <a:close/>
                </a:path>
              </a:pathLst>
            </a:custGeom>
            <a:solidFill>
              <a:schemeClr val="accent1"/>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475" name="Google Shape;475;p22"/>
          <p:cNvSpPr/>
          <p:nvPr/>
        </p:nvSpPr>
        <p:spPr>
          <a:xfrm>
            <a:off x="2675972" y="1190345"/>
            <a:ext cx="1535988" cy="855326"/>
          </a:xfrm>
          <a:custGeom>
            <a:avLst/>
            <a:gdLst/>
            <a:ahLst/>
            <a:cxnLst/>
            <a:rect l="l" t="t" r="r" b="b"/>
            <a:pathLst>
              <a:path w="4112898" h="2289591" extrusionOk="0">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solidFill>
            <a:srgbClr val="0099FF">
              <a:alpha val="40000"/>
            </a:srgbClr>
          </a:solidFill>
          <a:ln w="1905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22"/>
          <p:cNvSpPr/>
          <p:nvPr/>
        </p:nvSpPr>
        <p:spPr>
          <a:xfrm>
            <a:off x="2743200" y="2598127"/>
            <a:ext cx="1504451" cy="837764"/>
          </a:xfrm>
          <a:custGeom>
            <a:avLst/>
            <a:gdLst/>
            <a:ahLst/>
            <a:cxnLst/>
            <a:rect l="l" t="t" r="r" b="b"/>
            <a:pathLst>
              <a:path w="4112898" h="2289591" extrusionOk="0">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solidFill>
            <a:srgbClr val="0099FF">
              <a:alpha val="40000"/>
            </a:srgbClr>
          </a:solidFill>
          <a:ln w="19050" cap="flat" cmpd="sng">
            <a:solidFill>
              <a:schemeClr val="lt1"/>
            </a:solidFill>
            <a:prstDash val="solid"/>
            <a:round/>
            <a:headEnd type="none" w="sm" len="sm"/>
            <a:tailEnd type="none" w="sm" len="sm"/>
          </a:ln>
          <a:effectLst>
            <a:outerShdw blurRad="254000" dist="101600" dir="2700000" algn="tl" rotWithShape="0">
              <a:srgbClr val="000000">
                <a:alpha val="2941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p22"/>
          <p:cNvSpPr/>
          <p:nvPr/>
        </p:nvSpPr>
        <p:spPr>
          <a:xfrm>
            <a:off x="4967079" y="1413690"/>
            <a:ext cx="1483103" cy="825876"/>
          </a:xfrm>
          <a:custGeom>
            <a:avLst/>
            <a:gdLst/>
            <a:ahLst/>
            <a:cxnLst/>
            <a:rect l="l" t="t" r="r" b="b"/>
            <a:pathLst>
              <a:path w="4112898" h="2289591" extrusionOk="0">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solidFill>
            <a:srgbClr val="0099FF">
              <a:alpha val="40000"/>
            </a:srgbClr>
          </a:solidFill>
          <a:ln w="19050" cap="flat" cmpd="sng">
            <a:solidFill>
              <a:schemeClr val="lt1"/>
            </a:solidFill>
            <a:prstDash val="solid"/>
            <a:round/>
            <a:headEnd type="none" w="sm" len="sm"/>
            <a:tailEnd type="none" w="sm" len="sm"/>
          </a:ln>
          <a:effectLst>
            <a:outerShdw blurRad="254000" dist="101600" dir="2700000" algn="tl" rotWithShape="0">
              <a:srgbClr val="000000">
                <a:alpha val="2941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22"/>
          <p:cNvSpPr/>
          <p:nvPr/>
        </p:nvSpPr>
        <p:spPr>
          <a:xfrm>
            <a:off x="4361552" y="3522711"/>
            <a:ext cx="551428" cy="346356"/>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01</a:t>
            </a:r>
            <a:endParaRPr sz="1800" b="0" i="0" u="none" strike="noStrike" cap="none">
              <a:solidFill>
                <a:srgbClr val="FFFFFF"/>
              </a:solidFill>
              <a:latin typeface="Calibri"/>
              <a:ea typeface="Calibri"/>
              <a:cs typeface="Calibri"/>
              <a:sym typeface="Calibri"/>
            </a:endParaRPr>
          </a:p>
        </p:txBody>
      </p:sp>
      <p:sp>
        <p:nvSpPr>
          <p:cNvPr id="479" name="Google Shape;479;p22"/>
          <p:cNvSpPr/>
          <p:nvPr/>
        </p:nvSpPr>
        <p:spPr>
          <a:xfrm>
            <a:off x="4361552" y="2900509"/>
            <a:ext cx="551428" cy="346356"/>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02</a:t>
            </a:r>
            <a:endParaRPr sz="1800" b="0" i="0" u="none" strike="noStrike" cap="none">
              <a:solidFill>
                <a:srgbClr val="FFFFFF"/>
              </a:solidFill>
              <a:latin typeface="Calibri"/>
              <a:ea typeface="Calibri"/>
              <a:cs typeface="Calibri"/>
              <a:sym typeface="Calibri"/>
            </a:endParaRPr>
          </a:p>
        </p:txBody>
      </p:sp>
      <p:sp>
        <p:nvSpPr>
          <p:cNvPr id="480" name="Google Shape;480;p22"/>
          <p:cNvSpPr/>
          <p:nvPr/>
        </p:nvSpPr>
        <p:spPr>
          <a:xfrm>
            <a:off x="4361552" y="2302414"/>
            <a:ext cx="551428" cy="346356"/>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03</a:t>
            </a:r>
            <a:endParaRPr sz="1800" b="0" i="0" u="none" strike="noStrike" cap="none">
              <a:solidFill>
                <a:srgbClr val="FFFFFF"/>
              </a:solidFill>
              <a:latin typeface="Calibri"/>
              <a:ea typeface="Calibri"/>
              <a:cs typeface="Calibri"/>
              <a:sym typeface="Calibri"/>
            </a:endParaRPr>
          </a:p>
        </p:txBody>
      </p:sp>
      <p:sp>
        <p:nvSpPr>
          <p:cNvPr id="481" name="Google Shape;481;p22"/>
          <p:cNvSpPr/>
          <p:nvPr/>
        </p:nvSpPr>
        <p:spPr>
          <a:xfrm>
            <a:off x="4347420" y="1742880"/>
            <a:ext cx="551428" cy="346356"/>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04</a:t>
            </a:r>
            <a:endParaRPr sz="1800" b="0" i="0" u="none" strike="noStrike" cap="none">
              <a:solidFill>
                <a:srgbClr val="FFFFFF"/>
              </a:solidFill>
              <a:latin typeface="Calibri"/>
              <a:ea typeface="Calibri"/>
              <a:cs typeface="Calibri"/>
              <a:sym typeface="Calibri"/>
            </a:endParaRPr>
          </a:p>
        </p:txBody>
      </p:sp>
      <p:grpSp>
        <p:nvGrpSpPr>
          <p:cNvPr id="482" name="Google Shape;482;p22"/>
          <p:cNvGrpSpPr/>
          <p:nvPr/>
        </p:nvGrpSpPr>
        <p:grpSpPr>
          <a:xfrm>
            <a:off x="5396638" y="3210463"/>
            <a:ext cx="617045" cy="468979"/>
            <a:chOff x="4268086" y="4221191"/>
            <a:chExt cx="509646" cy="387231"/>
          </a:xfrm>
        </p:grpSpPr>
        <p:sp>
          <p:nvSpPr>
            <p:cNvPr id="483" name="Google Shape;483;p22"/>
            <p:cNvSpPr/>
            <p:nvPr/>
          </p:nvSpPr>
          <p:spPr>
            <a:xfrm>
              <a:off x="4268086" y="4273030"/>
              <a:ext cx="337890" cy="335392"/>
            </a:xfrm>
            <a:custGeom>
              <a:avLst/>
              <a:gdLst/>
              <a:ahLst/>
              <a:cxnLst/>
              <a:rect l="l" t="t" r="r" b="b"/>
              <a:pathLst>
                <a:path w="229" h="227" extrusionOk="0">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p:txBody>
        </p:sp>
        <p:sp>
          <p:nvSpPr>
            <p:cNvPr id="484" name="Google Shape;484;p22"/>
            <p:cNvSpPr/>
            <p:nvPr/>
          </p:nvSpPr>
          <p:spPr>
            <a:xfrm>
              <a:off x="4577871" y="4221191"/>
              <a:ext cx="199861" cy="199861"/>
            </a:xfrm>
            <a:custGeom>
              <a:avLst/>
              <a:gdLst/>
              <a:ahLst/>
              <a:cxnLst/>
              <a:rect l="l" t="t" r="r" b="b"/>
              <a:pathLst>
                <a:path w="135" h="135" extrusionOk="0">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p:txBody>
        </p:sp>
      </p:grpSp>
      <p:grpSp>
        <p:nvGrpSpPr>
          <p:cNvPr id="485" name="Google Shape;485;p22"/>
          <p:cNvGrpSpPr/>
          <p:nvPr/>
        </p:nvGrpSpPr>
        <p:grpSpPr>
          <a:xfrm>
            <a:off x="5495819" y="1706826"/>
            <a:ext cx="400910" cy="396899"/>
            <a:chOff x="6967126" y="4092464"/>
            <a:chExt cx="453105" cy="448433"/>
          </a:xfrm>
        </p:grpSpPr>
        <p:sp>
          <p:nvSpPr>
            <p:cNvPr id="486" name="Google Shape;486;p22"/>
            <p:cNvSpPr/>
            <p:nvPr/>
          </p:nvSpPr>
          <p:spPr>
            <a:xfrm>
              <a:off x="6967126" y="4343773"/>
              <a:ext cx="453105" cy="197124"/>
            </a:xfrm>
            <a:custGeom>
              <a:avLst/>
              <a:gdLst/>
              <a:ahLst/>
              <a:cxnLst/>
              <a:rect l="l" t="t" r="r" b="b"/>
              <a:pathLst>
                <a:path w="205" h="89" extrusionOk="0">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p:txBody>
        </p:sp>
        <p:sp>
          <p:nvSpPr>
            <p:cNvPr id="487" name="Google Shape;487;p22"/>
            <p:cNvSpPr/>
            <p:nvPr/>
          </p:nvSpPr>
          <p:spPr>
            <a:xfrm>
              <a:off x="6967126" y="4092464"/>
              <a:ext cx="453105" cy="260652"/>
            </a:xfrm>
            <a:custGeom>
              <a:avLst/>
              <a:gdLst/>
              <a:ahLst/>
              <a:cxnLst/>
              <a:rect l="l" t="t" r="r" b="b"/>
              <a:pathLst>
                <a:path w="205" h="118" extrusionOk="0">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p:txBody>
        </p:sp>
      </p:grpSp>
      <p:grpSp>
        <p:nvGrpSpPr>
          <p:cNvPr id="488" name="Google Shape;488;p22"/>
          <p:cNvGrpSpPr/>
          <p:nvPr/>
        </p:nvGrpSpPr>
        <p:grpSpPr>
          <a:xfrm>
            <a:off x="3203848" y="1506720"/>
            <a:ext cx="412821" cy="394935"/>
            <a:chOff x="1004888" y="993775"/>
            <a:chExt cx="2438400" cy="2332038"/>
          </a:xfrm>
        </p:grpSpPr>
        <p:sp>
          <p:nvSpPr>
            <p:cNvPr id="489" name="Google Shape;489;p22"/>
            <p:cNvSpPr/>
            <p:nvPr/>
          </p:nvSpPr>
          <p:spPr>
            <a:xfrm>
              <a:off x="1898651" y="2670175"/>
              <a:ext cx="655638" cy="655638"/>
            </a:xfrm>
            <a:custGeom>
              <a:avLst/>
              <a:gdLst/>
              <a:ahLst/>
              <a:cxnLst/>
              <a:rect l="l" t="t" r="r" b="b"/>
              <a:pathLst>
                <a:path w="413" h="413" extrusionOk="0">
                  <a:moveTo>
                    <a:pt x="206" y="413"/>
                  </a:moveTo>
                  <a:lnTo>
                    <a:pt x="0" y="0"/>
                  </a:lnTo>
                  <a:lnTo>
                    <a:pt x="413" y="0"/>
                  </a:lnTo>
                  <a:lnTo>
                    <a:pt x="206" y="41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p:txBody>
        </p:sp>
        <p:sp>
          <p:nvSpPr>
            <p:cNvPr id="490" name="Google Shape;490;p22"/>
            <p:cNvSpPr/>
            <p:nvPr/>
          </p:nvSpPr>
          <p:spPr>
            <a:xfrm>
              <a:off x="1004888" y="993775"/>
              <a:ext cx="2438400" cy="1774825"/>
            </a:xfrm>
            <a:custGeom>
              <a:avLst/>
              <a:gdLst/>
              <a:ahLst/>
              <a:cxnLst/>
              <a:rect l="l" t="t" r="r" b="b"/>
              <a:pathLst>
                <a:path w="2438400" h="1774825" extrusionOk="0">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p:txBody>
        </p:sp>
      </p:grpSp>
      <p:grpSp>
        <p:nvGrpSpPr>
          <p:cNvPr id="491" name="Google Shape;491;p22"/>
          <p:cNvGrpSpPr/>
          <p:nvPr/>
        </p:nvGrpSpPr>
        <p:grpSpPr>
          <a:xfrm>
            <a:off x="3251689" y="2827273"/>
            <a:ext cx="358460" cy="458569"/>
            <a:chOff x="1605187" y="572440"/>
            <a:chExt cx="563561" cy="720725"/>
          </a:xfrm>
        </p:grpSpPr>
        <p:sp>
          <p:nvSpPr>
            <p:cNvPr id="492" name="Google Shape;492;p22"/>
            <p:cNvSpPr/>
            <p:nvPr/>
          </p:nvSpPr>
          <p:spPr>
            <a:xfrm>
              <a:off x="1814739" y="572440"/>
              <a:ext cx="142875" cy="720725"/>
            </a:xfrm>
            <a:custGeom>
              <a:avLst/>
              <a:gdLst/>
              <a:ahLst/>
              <a:cxnLst/>
              <a:rect l="l" t="t" r="r" b="b"/>
              <a:pathLst>
                <a:path w="64" h="321" extrusionOk="0">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22"/>
            <p:cNvSpPr/>
            <p:nvPr/>
          </p:nvSpPr>
          <p:spPr>
            <a:xfrm>
              <a:off x="1605187" y="1012177"/>
              <a:ext cx="141289" cy="280988"/>
            </a:xfrm>
            <a:custGeom>
              <a:avLst/>
              <a:gdLst/>
              <a:ahLst/>
              <a:cxnLst/>
              <a:rect l="l" t="t" r="r" b="b"/>
              <a:pathLst>
                <a:path w="63" h="125" extrusionOk="0">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22"/>
            <p:cNvSpPr/>
            <p:nvPr/>
          </p:nvSpPr>
          <p:spPr>
            <a:xfrm>
              <a:off x="2025873" y="804215"/>
              <a:ext cx="142875" cy="488950"/>
            </a:xfrm>
            <a:custGeom>
              <a:avLst/>
              <a:gdLst/>
              <a:ahLst/>
              <a:cxnLst/>
              <a:rect l="l" t="t" r="r" b="b"/>
              <a:pathLst>
                <a:path w="64" h="218" extrusionOk="0">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95" name="Google Shape;495;p22"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6518401" y="1742863"/>
            <a:ext cx="2203200" cy="5925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600"/>
              <a:buFont typeface="Arial"/>
              <a:buNone/>
            </a:pPr>
            <a:endParaRPr sz="1300">
              <a:solidFill>
                <a:srgbClr val="7F7F7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endParaRPr sz="1800" b="1">
              <a:solidFill>
                <a:srgbClr val="3F3F3F"/>
              </a:solidFill>
              <a:latin typeface="Calibri"/>
              <a:ea typeface="Calibri"/>
              <a:cs typeface="Calibri"/>
              <a:sym typeface="Calibri"/>
            </a:endParaRPr>
          </a:p>
        </p:txBody>
      </p:sp>
      <p:sp>
        <p:nvSpPr>
          <p:cNvPr id="496" name="Google Shape;496;p22"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186275" y="1412045"/>
            <a:ext cx="2582400" cy="592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800" b="1">
                <a:solidFill>
                  <a:srgbClr val="3F3F3F"/>
                </a:solidFill>
                <a:latin typeface="Calibri"/>
                <a:ea typeface="Calibri"/>
                <a:cs typeface="Calibri"/>
                <a:sym typeface="Calibri"/>
              </a:rPr>
              <a:t>Cost optimization</a:t>
            </a:r>
            <a:endParaRPr sz="1300" b="0" i="0" u="none" strike="noStrike" cap="none">
              <a:solidFill>
                <a:srgbClr val="7F7F7F"/>
              </a:solidFill>
              <a:latin typeface="Calibri"/>
              <a:ea typeface="Calibri"/>
              <a:cs typeface="Calibri"/>
              <a:sym typeface="Calibri"/>
            </a:endParaRPr>
          </a:p>
        </p:txBody>
      </p:sp>
      <p:sp>
        <p:nvSpPr>
          <p:cNvPr id="497" name="Google Shape;497;p22"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276400" y="2731425"/>
            <a:ext cx="2352900" cy="1008000"/>
          </a:xfrm>
          <a:prstGeom prst="rect">
            <a:avLst/>
          </a:prstGeom>
          <a:noFill/>
          <a:ln>
            <a:noFill/>
          </a:ln>
        </p:spPr>
        <p:txBody>
          <a:bodyPr spcFirstLastPara="1" wrap="square" lIns="68575" tIns="34275" rIns="68575" bIns="3427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b="1">
                <a:solidFill>
                  <a:srgbClr val="3F3F3F"/>
                </a:solidFill>
                <a:latin typeface="Calibri"/>
                <a:ea typeface="Calibri"/>
                <a:cs typeface="Calibri"/>
                <a:sym typeface="Calibri"/>
              </a:rPr>
              <a:t>Improving TeleMarketing Technique</a:t>
            </a:r>
            <a:endParaRPr sz="1300">
              <a:solidFill>
                <a:srgbClr val="7F7F7F"/>
              </a:solidFill>
              <a:latin typeface="Calibri"/>
              <a:ea typeface="Calibri"/>
              <a:cs typeface="Calibri"/>
              <a:sym typeface="Calibri"/>
            </a:endParaRPr>
          </a:p>
        </p:txBody>
      </p:sp>
      <p:sp>
        <p:nvSpPr>
          <p:cNvPr id="498" name="Google Shape;498;p22"/>
          <p:cNvSpPr/>
          <p:nvPr/>
        </p:nvSpPr>
        <p:spPr>
          <a:xfrm>
            <a:off x="5083864" y="2969111"/>
            <a:ext cx="1383305" cy="770303"/>
          </a:xfrm>
          <a:custGeom>
            <a:avLst/>
            <a:gdLst/>
            <a:ahLst/>
            <a:cxnLst/>
            <a:rect l="l" t="t" r="r" b="b"/>
            <a:pathLst>
              <a:path w="4112898" h="2289591" extrusionOk="0">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solidFill>
            <a:srgbClr val="0099FF">
              <a:alpha val="40000"/>
            </a:srgbClr>
          </a:solidFill>
          <a:ln w="19050" cap="flat" cmpd="sng">
            <a:solidFill>
              <a:schemeClr val="lt1"/>
            </a:solidFill>
            <a:prstDash val="solid"/>
            <a:round/>
            <a:headEnd type="none" w="sm" len="sm"/>
            <a:tailEnd type="none" w="sm" len="sm"/>
          </a:ln>
          <a:effectLst>
            <a:outerShdw blurRad="254000" dist="101600" dir="2700000" algn="tl" rotWithShape="0">
              <a:srgbClr val="000000">
                <a:alpha val="2941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22"/>
          <p:cNvSpPr/>
          <p:nvPr/>
        </p:nvSpPr>
        <p:spPr>
          <a:xfrm>
            <a:off x="291225" y="277375"/>
            <a:ext cx="3633600" cy="457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2"/>
          <p:cNvSpPr txBox="1"/>
          <p:nvPr/>
        </p:nvSpPr>
        <p:spPr>
          <a:xfrm>
            <a:off x="291225" y="161025"/>
            <a:ext cx="77682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Calibri"/>
                <a:ea typeface="Calibri"/>
                <a:cs typeface="Calibri"/>
                <a:sym typeface="Calibri"/>
              </a:rPr>
              <a:t>Business Strategy Recommendation</a:t>
            </a:r>
            <a:endParaRPr sz="4000" b="0" i="0" u="none" strike="noStrike" cap="none">
              <a:solidFill>
                <a:schemeClr val="dk2"/>
              </a:solidFill>
              <a:latin typeface="Calibri"/>
              <a:ea typeface="Calibri"/>
              <a:cs typeface="Calibri"/>
              <a:sym typeface="Calibri"/>
            </a:endParaRPr>
          </a:p>
        </p:txBody>
      </p:sp>
      <p:sp>
        <p:nvSpPr>
          <p:cNvPr id="501" name="Google Shape;501;p22"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6497050" y="3148663"/>
            <a:ext cx="2582400" cy="592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800" b="1">
                <a:solidFill>
                  <a:srgbClr val="3F3F3F"/>
                </a:solidFill>
                <a:latin typeface="Calibri"/>
                <a:ea typeface="Calibri"/>
                <a:cs typeface="Calibri"/>
                <a:sym typeface="Calibri"/>
              </a:rPr>
              <a:t>Prospect priority / ideal customers first</a:t>
            </a:r>
            <a:endParaRPr sz="1300" b="0" i="0" u="none" strike="noStrike" cap="none">
              <a:solidFill>
                <a:srgbClr val="7F7F7F"/>
              </a:solidFill>
              <a:latin typeface="Calibri"/>
              <a:ea typeface="Calibri"/>
              <a:cs typeface="Calibri"/>
              <a:sym typeface="Calibri"/>
            </a:endParaRPr>
          </a:p>
        </p:txBody>
      </p:sp>
      <p:sp>
        <p:nvSpPr>
          <p:cNvPr id="502" name="Google Shape;502;p22"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6518400" y="1484188"/>
            <a:ext cx="2582400" cy="68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800" b="1">
                <a:solidFill>
                  <a:srgbClr val="3F3F3F"/>
                </a:solidFill>
                <a:latin typeface="Calibri"/>
                <a:ea typeface="Calibri"/>
                <a:cs typeface="Calibri"/>
                <a:sym typeface="Calibri"/>
              </a:rPr>
              <a:t>Apply Digital </a:t>
            </a:r>
            <a:endParaRPr sz="1800" b="1">
              <a:solidFill>
                <a:srgbClr val="3F3F3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US" sz="1800" b="1">
                <a:solidFill>
                  <a:srgbClr val="3F3F3F"/>
                </a:solidFill>
                <a:latin typeface="Calibri"/>
                <a:ea typeface="Calibri"/>
                <a:cs typeface="Calibri"/>
                <a:sym typeface="Calibri"/>
              </a:rPr>
              <a:t>Marketing Strategy</a:t>
            </a:r>
            <a:endParaRPr sz="1300" b="0" i="0" u="none" strike="noStrike" cap="none">
              <a:solidFill>
                <a:srgbClr val="7F7F7F"/>
              </a:solidFill>
              <a:latin typeface="Calibri"/>
              <a:ea typeface="Calibri"/>
              <a:cs typeface="Calibri"/>
              <a:sym typeface="Calibri"/>
            </a:endParaRPr>
          </a:p>
        </p:txBody>
      </p:sp>
    </p:spTree>
  </p:cSld>
  <p:clrMapOvr>
    <a:masterClrMapping/>
  </p:clrMapOvr>
  <p:transition advClick="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67"/>
                                        </p:tgtEl>
                                        <p:attrNameLst>
                                          <p:attrName>style.visibility</p:attrName>
                                        </p:attrNameLst>
                                      </p:cBhvr>
                                      <p:to>
                                        <p:strVal val="visible"/>
                                      </p:to>
                                    </p:set>
                                    <p:anim calcmode="lin" valueType="num">
                                      <p:cBhvr additive="base">
                                        <p:cTn id="7" dur="600"/>
                                        <p:tgtEl>
                                          <p:spTgt spid="46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600"/>
                                  </p:stCondLst>
                                  <p:childTnLst>
                                    <p:set>
                                      <p:cBhvr>
                                        <p:cTn id="9" dur="1" fill="hold">
                                          <p:stCondLst>
                                            <p:cond delay="0"/>
                                          </p:stCondLst>
                                        </p:cTn>
                                        <p:tgtEl>
                                          <p:spTgt spid="475"/>
                                        </p:tgtEl>
                                        <p:attrNameLst>
                                          <p:attrName>style.visibility</p:attrName>
                                        </p:attrNameLst>
                                      </p:cBhvr>
                                      <p:to>
                                        <p:strVal val="visible"/>
                                      </p:to>
                                    </p:set>
                                    <p:animEffect transition="in" filter="fade">
                                      <p:cBhvr>
                                        <p:cTn id="10" dur="500"/>
                                        <p:tgtEl>
                                          <p:spTgt spid="475"/>
                                        </p:tgtEl>
                                      </p:cBhvr>
                                    </p:animEffect>
                                  </p:childTnLst>
                                </p:cTn>
                              </p:par>
                              <p:par>
                                <p:cTn id="11" presetID="10" presetClass="entr" presetSubtype="0" fill="hold" nodeType="withEffect">
                                  <p:stCondLst>
                                    <p:cond delay="1200"/>
                                  </p:stCondLst>
                                  <p:childTnLst>
                                    <p:set>
                                      <p:cBhvr>
                                        <p:cTn id="12" dur="1" fill="hold">
                                          <p:stCondLst>
                                            <p:cond delay="0"/>
                                          </p:stCondLst>
                                        </p:cTn>
                                        <p:tgtEl>
                                          <p:spTgt spid="476"/>
                                        </p:tgtEl>
                                        <p:attrNameLst>
                                          <p:attrName>style.visibility</p:attrName>
                                        </p:attrNameLst>
                                      </p:cBhvr>
                                      <p:to>
                                        <p:strVal val="visible"/>
                                      </p:to>
                                    </p:set>
                                    <p:animEffect transition="in" filter="fade">
                                      <p:cBhvr>
                                        <p:cTn id="13" dur="500"/>
                                        <p:tgtEl>
                                          <p:spTgt spid="476"/>
                                        </p:tgtEl>
                                      </p:cBhvr>
                                    </p:animEffect>
                                  </p:childTnLst>
                                </p:cTn>
                              </p:par>
                              <p:par>
                                <p:cTn id="14" presetID="10" presetClass="entr" presetSubtype="0" fill="hold" nodeType="withEffect">
                                  <p:stCondLst>
                                    <p:cond delay="1700"/>
                                  </p:stCondLst>
                                  <p:childTnLst>
                                    <p:set>
                                      <p:cBhvr>
                                        <p:cTn id="15" dur="1" fill="hold">
                                          <p:stCondLst>
                                            <p:cond delay="0"/>
                                          </p:stCondLst>
                                        </p:cTn>
                                        <p:tgtEl>
                                          <p:spTgt spid="477"/>
                                        </p:tgtEl>
                                        <p:attrNameLst>
                                          <p:attrName>style.visibility</p:attrName>
                                        </p:attrNameLst>
                                      </p:cBhvr>
                                      <p:to>
                                        <p:strVal val="visible"/>
                                      </p:to>
                                    </p:set>
                                    <p:animEffect transition="in" filter="fade">
                                      <p:cBhvr>
                                        <p:cTn id="16" dur="500"/>
                                        <p:tgtEl>
                                          <p:spTgt spid="477"/>
                                        </p:tgtEl>
                                      </p:cBhvr>
                                    </p:animEffect>
                                  </p:childTnLst>
                                </p:cTn>
                              </p:par>
                              <p:par>
                                <p:cTn id="17" presetID="10" presetClass="entr" presetSubtype="0" fill="hold" nodeType="withEffect">
                                  <p:stCondLst>
                                    <p:cond delay="2200"/>
                                  </p:stCondLst>
                                  <p:childTnLst>
                                    <p:set>
                                      <p:cBhvr>
                                        <p:cTn id="18" dur="1" fill="hold">
                                          <p:stCondLst>
                                            <p:cond delay="0"/>
                                          </p:stCondLst>
                                        </p:cTn>
                                        <p:tgtEl>
                                          <p:spTgt spid="498"/>
                                        </p:tgtEl>
                                        <p:attrNameLst>
                                          <p:attrName>style.visibility</p:attrName>
                                        </p:attrNameLst>
                                      </p:cBhvr>
                                      <p:to>
                                        <p:strVal val="visible"/>
                                      </p:to>
                                    </p:set>
                                    <p:animEffect transition="in" filter="fade">
                                      <p:cBhvr>
                                        <p:cTn id="19" dur="500"/>
                                        <p:tgtEl>
                                          <p:spTgt spid="498"/>
                                        </p:tgtEl>
                                      </p:cBhvr>
                                    </p:animEffect>
                                  </p:childTnLst>
                                </p:cTn>
                              </p:par>
                              <p:par>
                                <p:cTn id="20" presetID="23" presetClass="entr" presetSubtype="16" fill="hold" nodeType="withEffect">
                                  <p:stCondLst>
                                    <p:cond delay="500"/>
                                  </p:stCondLst>
                                  <p:childTnLst>
                                    <p:set>
                                      <p:cBhvr>
                                        <p:cTn id="21" dur="1" fill="hold">
                                          <p:stCondLst>
                                            <p:cond delay="0"/>
                                          </p:stCondLst>
                                        </p:cTn>
                                        <p:tgtEl>
                                          <p:spTgt spid="481"/>
                                        </p:tgtEl>
                                        <p:attrNameLst>
                                          <p:attrName>style.visibility</p:attrName>
                                        </p:attrNameLst>
                                      </p:cBhvr>
                                      <p:to>
                                        <p:strVal val="visible"/>
                                      </p:to>
                                    </p:set>
                                    <p:anim calcmode="lin" valueType="num">
                                      <p:cBhvr additive="base">
                                        <p:cTn id="22" dur="500"/>
                                        <p:tgtEl>
                                          <p:spTgt spid="481"/>
                                        </p:tgtEl>
                                        <p:attrNameLst>
                                          <p:attrName>ppt_w</p:attrName>
                                        </p:attrNameLst>
                                      </p:cBhvr>
                                      <p:tavLst>
                                        <p:tav tm="0">
                                          <p:val>
                                            <p:strVal val="0"/>
                                          </p:val>
                                        </p:tav>
                                        <p:tav tm="100000">
                                          <p:val>
                                            <p:strVal val="#ppt_w"/>
                                          </p:val>
                                        </p:tav>
                                      </p:tavLst>
                                    </p:anim>
                                    <p:anim calcmode="lin" valueType="num">
                                      <p:cBhvr additive="base">
                                        <p:cTn id="23" dur="500"/>
                                        <p:tgtEl>
                                          <p:spTgt spid="481"/>
                                        </p:tgtEl>
                                        <p:attrNameLst>
                                          <p:attrName>ppt_h</p:attrName>
                                        </p:attrNameLst>
                                      </p:cBhvr>
                                      <p:tavLst>
                                        <p:tav tm="0">
                                          <p:val>
                                            <p:strVal val="0"/>
                                          </p:val>
                                        </p:tav>
                                        <p:tav tm="100000">
                                          <p:val>
                                            <p:strVal val="#ppt_h"/>
                                          </p:val>
                                        </p:tav>
                                      </p:tavLst>
                                    </p:anim>
                                  </p:childTnLst>
                                </p:cTn>
                              </p:par>
                              <p:par>
                                <p:cTn id="24" presetID="23" presetClass="entr" presetSubtype="16" fill="hold" nodeType="withEffect">
                                  <p:stCondLst>
                                    <p:cond delay="300"/>
                                  </p:stCondLst>
                                  <p:childTnLst>
                                    <p:set>
                                      <p:cBhvr>
                                        <p:cTn id="25" dur="1" fill="hold">
                                          <p:stCondLst>
                                            <p:cond delay="0"/>
                                          </p:stCondLst>
                                        </p:cTn>
                                        <p:tgtEl>
                                          <p:spTgt spid="480"/>
                                        </p:tgtEl>
                                        <p:attrNameLst>
                                          <p:attrName>style.visibility</p:attrName>
                                        </p:attrNameLst>
                                      </p:cBhvr>
                                      <p:to>
                                        <p:strVal val="visible"/>
                                      </p:to>
                                    </p:set>
                                    <p:anim calcmode="lin" valueType="num">
                                      <p:cBhvr additive="base">
                                        <p:cTn id="26" dur="500"/>
                                        <p:tgtEl>
                                          <p:spTgt spid="480"/>
                                        </p:tgtEl>
                                        <p:attrNameLst>
                                          <p:attrName>ppt_w</p:attrName>
                                        </p:attrNameLst>
                                      </p:cBhvr>
                                      <p:tavLst>
                                        <p:tav tm="0">
                                          <p:val>
                                            <p:strVal val="0"/>
                                          </p:val>
                                        </p:tav>
                                        <p:tav tm="100000">
                                          <p:val>
                                            <p:strVal val="#ppt_w"/>
                                          </p:val>
                                        </p:tav>
                                      </p:tavLst>
                                    </p:anim>
                                    <p:anim calcmode="lin" valueType="num">
                                      <p:cBhvr additive="base">
                                        <p:cTn id="27" dur="500"/>
                                        <p:tgtEl>
                                          <p:spTgt spid="480"/>
                                        </p:tgtEl>
                                        <p:attrNameLst>
                                          <p:attrName>ppt_h</p:attrName>
                                        </p:attrNameLst>
                                      </p:cBhvr>
                                      <p:tavLst>
                                        <p:tav tm="0">
                                          <p:val>
                                            <p:strVal val="0"/>
                                          </p:val>
                                        </p:tav>
                                        <p:tav tm="100000">
                                          <p:val>
                                            <p:strVal val="#ppt_h"/>
                                          </p:val>
                                        </p:tav>
                                      </p:tavLst>
                                    </p:anim>
                                  </p:childTnLst>
                                </p:cTn>
                              </p:par>
                              <p:par>
                                <p:cTn id="28" presetID="23" presetClass="entr" presetSubtype="16" fill="hold" nodeType="withEffect">
                                  <p:stCondLst>
                                    <p:cond delay="200"/>
                                  </p:stCondLst>
                                  <p:childTnLst>
                                    <p:set>
                                      <p:cBhvr>
                                        <p:cTn id="29" dur="1" fill="hold">
                                          <p:stCondLst>
                                            <p:cond delay="0"/>
                                          </p:stCondLst>
                                        </p:cTn>
                                        <p:tgtEl>
                                          <p:spTgt spid="479"/>
                                        </p:tgtEl>
                                        <p:attrNameLst>
                                          <p:attrName>style.visibility</p:attrName>
                                        </p:attrNameLst>
                                      </p:cBhvr>
                                      <p:to>
                                        <p:strVal val="visible"/>
                                      </p:to>
                                    </p:set>
                                    <p:anim calcmode="lin" valueType="num">
                                      <p:cBhvr additive="base">
                                        <p:cTn id="30" dur="500"/>
                                        <p:tgtEl>
                                          <p:spTgt spid="479"/>
                                        </p:tgtEl>
                                        <p:attrNameLst>
                                          <p:attrName>ppt_w</p:attrName>
                                        </p:attrNameLst>
                                      </p:cBhvr>
                                      <p:tavLst>
                                        <p:tav tm="0">
                                          <p:val>
                                            <p:strVal val="0"/>
                                          </p:val>
                                        </p:tav>
                                        <p:tav tm="100000">
                                          <p:val>
                                            <p:strVal val="#ppt_w"/>
                                          </p:val>
                                        </p:tav>
                                      </p:tavLst>
                                    </p:anim>
                                    <p:anim calcmode="lin" valueType="num">
                                      <p:cBhvr additive="base">
                                        <p:cTn id="31" dur="500"/>
                                        <p:tgtEl>
                                          <p:spTgt spid="479"/>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200"/>
                                  </p:stCondLst>
                                  <p:childTnLst>
                                    <p:set>
                                      <p:cBhvr>
                                        <p:cTn id="33" dur="1" fill="hold">
                                          <p:stCondLst>
                                            <p:cond delay="0"/>
                                          </p:stCondLst>
                                        </p:cTn>
                                        <p:tgtEl>
                                          <p:spTgt spid="478"/>
                                        </p:tgtEl>
                                        <p:attrNameLst>
                                          <p:attrName>style.visibility</p:attrName>
                                        </p:attrNameLst>
                                      </p:cBhvr>
                                      <p:to>
                                        <p:strVal val="visible"/>
                                      </p:to>
                                    </p:set>
                                    <p:anim calcmode="lin" valueType="num">
                                      <p:cBhvr additive="base">
                                        <p:cTn id="34" dur="500"/>
                                        <p:tgtEl>
                                          <p:spTgt spid="478"/>
                                        </p:tgtEl>
                                        <p:attrNameLst>
                                          <p:attrName>ppt_w</p:attrName>
                                        </p:attrNameLst>
                                      </p:cBhvr>
                                      <p:tavLst>
                                        <p:tav tm="0">
                                          <p:val>
                                            <p:strVal val="0"/>
                                          </p:val>
                                        </p:tav>
                                        <p:tav tm="100000">
                                          <p:val>
                                            <p:strVal val="#ppt_w"/>
                                          </p:val>
                                        </p:tav>
                                      </p:tavLst>
                                    </p:anim>
                                    <p:anim calcmode="lin" valueType="num">
                                      <p:cBhvr additive="base">
                                        <p:cTn id="35" dur="500"/>
                                        <p:tgtEl>
                                          <p:spTgt spid="478"/>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2300"/>
                                  </p:stCondLst>
                                  <p:childTnLst>
                                    <p:set>
                                      <p:cBhvr>
                                        <p:cTn id="37" dur="1" fill="hold">
                                          <p:stCondLst>
                                            <p:cond delay="0"/>
                                          </p:stCondLst>
                                        </p:cTn>
                                        <p:tgtEl>
                                          <p:spTgt spid="491"/>
                                        </p:tgtEl>
                                        <p:attrNameLst>
                                          <p:attrName>style.visibility</p:attrName>
                                        </p:attrNameLst>
                                      </p:cBhvr>
                                      <p:to>
                                        <p:strVal val="visible"/>
                                      </p:to>
                                    </p:set>
                                    <p:anim calcmode="lin" valueType="num">
                                      <p:cBhvr additive="base">
                                        <p:cTn id="38" dur="500"/>
                                        <p:tgtEl>
                                          <p:spTgt spid="491"/>
                                        </p:tgtEl>
                                        <p:attrNameLst>
                                          <p:attrName>ppt_w</p:attrName>
                                        </p:attrNameLst>
                                      </p:cBhvr>
                                      <p:tavLst>
                                        <p:tav tm="0">
                                          <p:val>
                                            <p:strVal val="0"/>
                                          </p:val>
                                        </p:tav>
                                        <p:tav tm="100000">
                                          <p:val>
                                            <p:strVal val="#ppt_w"/>
                                          </p:val>
                                        </p:tav>
                                      </p:tavLst>
                                    </p:anim>
                                    <p:anim calcmode="lin" valueType="num">
                                      <p:cBhvr additive="base">
                                        <p:cTn id="39" dur="500"/>
                                        <p:tgtEl>
                                          <p:spTgt spid="491"/>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2000"/>
                                  </p:stCondLst>
                                  <p:childTnLst>
                                    <p:set>
                                      <p:cBhvr>
                                        <p:cTn id="41" dur="1" fill="hold">
                                          <p:stCondLst>
                                            <p:cond delay="0"/>
                                          </p:stCondLst>
                                        </p:cTn>
                                        <p:tgtEl>
                                          <p:spTgt spid="488"/>
                                        </p:tgtEl>
                                        <p:attrNameLst>
                                          <p:attrName>style.visibility</p:attrName>
                                        </p:attrNameLst>
                                      </p:cBhvr>
                                      <p:to>
                                        <p:strVal val="visible"/>
                                      </p:to>
                                    </p:set>
                                    <p:anim calcmode="lin" valueType="num">
                                      <p:cBhvr additive="base">
                                        <p:cTn id="42" dur="500"/>
                                        <p:tgtEl>
                                          <p:spTgt spid="488"/>
                                        </p:tgtEl>
                                        <p:attrNameLst>
                                          <p:attrName>ppt_w</p:attrName>
                                        </p:attrNameLst>
                                      </p:cBhvr>
                                      <p:tavLst>
                                        <p:tav tm="0">
                                          <p:val>
                                            <p:strVal val="0"/>
                                          </p:val>
                                        </p:tav>
                                        <p:tav tm="100000">
                                          <p:val>
                                            <p:strVal val="#ppt_w"/>
                                          </p:val>
                                        </p:tav>
                                      </p:tavLst>
                                    </p:anim>
                                    <p:anim calcmode="lin" valueType="num">
                                      <p:cBhvr additive="base">
                                        <p:cTn id="43" dur="500"/>
                                        <p:tgtEl>
                                          <p:spTgt spid="488"/>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2200"/>
                                  </p:stCondLst>
                                  <p:childTnLst>
                                    <p:set>
                                      <p:cBhvr>
                                        <p:cTn id="45" dur="1" fill="hold">
                                          <p:stCondLst>
                                            <p:cond delay="0"/>
                                          </p:stCondLst>
                                        </p:cTn>
                                        <p:tgtEl>
                                          <p:spTgt spid="485"/>
                                        </p:tgtEl>
                                        <p:attrNameLst>
                                          <p:attrName>style.visibility</p:attrName>
                                        </p:attrNameLst>
                                      </p:cBhvr>
                                      <p:to>
                                        <p:strVal val="visible"/>
                                      </p:to>
                                    </p:set>
                                    <p:anim calcmode="lin" valueType="num">
                                      <p:cBhvr additive="base">
                                        <p:cTn id="46" dur="500"/>
                                        <p:tgtEl>
                                          <p:spTgt spid="485"/>
                                        </p:tgtEl>
                                        <p:attrNameLst>
                                          <p:attrName>ppt_w</p:attrName>
                                        </p:attrNameLst>
                                      </p:cBhvr>
                                      <p:tavLst>
                                        <p:tav tm="0">
                                          <p:val>
                                            <p:strVal val="0"/>
                                          </p:val>
                                        </p:tav>
                                        <p:tav tm="100000">
                                          <p:val>
                                            <p:strVal val="#ppt_w"/>
                                          </p:val>
                                        </p:tav>
                                      </p:tavLst>
                                    </p:anim>
                                    <p:anim calcmode="lin" valueType="num">
                                      <p:cBhvr additive="base">
                                        <p:cTn id="47" dur="500"/>
                                        <p:tgtEl>
                                          <p:spTgt spid="485"/>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2000"/>
                                  </p:stCondLst>
                                  <p:childTnLst>
                                    <p:set>
                                      <p:cBhvr>
                                        <p:cTn id="49" dur="1" fill="hold">
                                          <p:stCondLst>
                                            <p:cond delay="0"/>
                                          </p:stCondLst>
                                        </p:cTn>
                                        <p:tgtEl>
                                          <p:spTgt spid="482"/>
                                        </p:tgtEl>
                                        <p:attrNameLst>
                                          <p:attrName>style.visibility</p:attrName>
                                        </p:attrNameLst>
                                      </p:cBhvr>
                                      <p:to>
                                        <p:strVal val="visible"/>
                                      </p:to>
                                    </p:set>
                                    <p:anim calcmode="lin" valueType="num">
                                      <p:cBhvr additive="base">
                                        <p:cTn id="50" dur="500"/>
                                        <p:tgtEl>
                                          <p:spTgt spid="482"/>
                                        </p:tgtEl>
                                        <p:attrNameLst>
                                          <p:attrName>ppt_w</p:attrName>
                                        </p:attrNameLst>
                                      </p:cBhvr>
                                      <p:tavLst>
                                        <p:tav tm="0">
                                          <p:val>
                                            <p:strVal val="0"/>
                                          </p:val>
                                        </p:tav>
                                        <p:tav tm="100000">
                                          <p:val>
                                            <p:strVal val="#ppt_w"/>
                                          </p:val>
                                        </p:tav>
                                      </p:tavLst>
                                    </p:anim>
                                    <p:anim calcmode="lin" valueType="num">
                                      <p:cBhvr additive="base">
                                        <p:cTn id="51" dur="500"/>
                                        <p:tgtEl>
                                          <p:spTgt spid="482"/>
                                        </p:tgtEl>
                                        <p:attrNameLst>
                                          <p:attrName>ppt_h</p:attrName>
                                        </p:attrNameLst>
                                      </p:cBhvr>
                                      <p:tavLst>
                                        <p:tav tm="0">
                                          <p:val>
                                            <p:strVal val="0"/>
                                          </p:val>
                                        </p:tav>
                                        <p:tav tm="100000">
                                          <p:val>
                                            <p:strVal val="#ppt_h"/>
                                          </p:val>
                                        </p:tav>
                                      </p:tavLst>
                                    </p:anim>
                                  </p:childTnLst>
                                </p:cTn>
                              </p:par>
                              <p:par>
                                <p:cTn id="52" presetID="10" presetClass="entr" presetSubtype="0" fill="hold" nodeType="withEffect">
                                  <p:stCondLst>
                                    <p:cond delay="170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650"/>
                                        <p:tgtEl>
                                          <p:spTgt spid="497"/>
                                        </p:tgtEl>
                                      </p:cBhvr>
                                    </p:animEffect>
                                  </p:childTnLst>
                                </p:cTn>
                              </p:par>
                              <p:par>
                                <p:cTn id="55" presetID="10" presetClass="entr" presetSubtype="0" fill="hold" nodeType="withEffect">
                                  <p:stCondLst>
                                    <p:cond delay="2200"/>
                                  </p:stCondLst>
                                  <p:childTnLst>
                                    <p:set>
                                      <p:cBhvr>
                                        <p:cTn id="56" dur="1" fill="hold">
                                          <p:stCondLst>
                                            <p:cond delay="0"/>
                                          </p:stCondLst>
                                        </p:cTn>
                                        <p:tgtEl>
                                          <p:spTgt spid="495"/>
                                        </p:tgtEl>
                                        <p:attrNameLst>
                                          <p:attrName>style.visibility</p:attrName>
                                        </p:attrNameLst>
                                      </p:cBhvr>
                                      <p:to>
                                        <p:strVal val="visible"/>
                                      </p:to>
                                    </p:set>
                                    <p:animEffect transition="in" filter="fade">
                                      <p:cBhvr>
                                        <p:cTn id="57" dur="650"/>
                                        <p:tgtEl>
                                          <p:spTgt spid="495"/>
                                        </p:tgtEl>
                                      </p:cBhvr>
                                    </p:animEffect>
                                  </p:childTnLst>
                                </p:cTn>
                              </p:par>
                              <p:par>
                                <p:cTn id="58" presetID="10" presetClass="entr" presetSubtype="0" fill="hold" nodeType="withEffect">
                                  <p:stCondLst>
                                    <p:cond delay="2700"/>
                                  </p:stCondLst>
                                  <p:childTnLst>
                                    <p:set>
                                      <p:cBhvr>
                                        <p:cTn id="59" dur="1" fill="hold">
                                          <p:stCondLst>
                                            <p:cond delay="0"/>
                                          </p:stCondLst>
                                        </p:cTn>
                                        <p:tgtEl>
                                          <p:spTgt spid="496"/>
                                        </p:tgtEl>
                                        <p:attrNameLst>
                                          <p:attrName>style.visibility</p:attrName>
                                        </p:attrNameLst>
                                      </p:cBhvr>
                                      <p:to>
                                        <p:strVal val="visible"/>
                                      </p:to>
                                    </p:set>
                                    <p:animEffect transition="in" filter="fade">
                                      <p:cBhvr>
                                        <p:cTn id="60" dur="650"/>
                                        <p:tgtEl>
                                          <p:spTgt spid="496"/>
                                        </p:tgtEl>
                                      </p:cBhvr>
                                    </p:animEffect>
                                  </p:childTnLst>
                                </p:cTn>
                              </p:par>
                              <p:par>
                                <p:cTn id="61" presetID="10" presetClass="entr" presetSubtype="0" fill="hold" nodeType="withEffect">
                                  <p:stCondLst>
                                    <p:cond delay="0"/>
                                  </p:stCondLst>
                                  <p:childTnLst>
                                    <p:set>
                                      <p:cBhvr>
                                        <p:cTn id="62" dur="1" fill="hold">
                                          <p:stCondLst>
                                            <p:cond delay="0"/>
                                          </p:stCondLst>
                                        </p:cTn>
                                        <p:tgtEl>
                                          <p:spTgt spid="502"/>
                                        </p:tgtEl>
                                        <p:attrNameLst>
                                          <p:attrName>style.visibility</p:attrName>
                                        </p:attrNameLst>
                                      </p:cBhvr>
                                      <p:to>
                                        <p:strVal val="visible"/>
                                      </p:to>
                                    </p:set>
                                    <p:animEffect transition="in" filter="fade">
                                      <p:cBhvr>
                                        <p:cTn id="63" dur="800"/>
                                        <p:tgtEl>
                                          <p:spTgt spid="502"/>
                                        </p:tgtEl>
                                      </p:cBhvr>
                                    </p:animEffect>
                                  </p:childTnLst>
                                </p:cTn>
                              </p:par>
                              <p:par>
                                <p:cTn id="64" presetID="10" presetClass="entr" presetSubtype="0" fill="hold" nodeType="with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900"/>
                                        <p:tgtEl>
                                          <p:spTgt spid="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507"/>
        <p:cNvGrpSpPr/>
        <p:nvPr/>
      </p:nvGrpSpPr>
      <p:grpSpPr>
        <a:xfrm>
          <a:off x="0" y="0"/>
          <a:ext cx="0" cy="0"/>
          <a:chOff x="0" y="0"/>
          <a:chExt cx="0" cy="0"/>
        </a:xfrm>
      </p:grpSpPr>
      <p:pic>
        <p:nvPicPr>
          <p:cNvPr id="508" name="Google Shape;508;p23"/>
          <p:cNvPicPr preferRelativeResize="0"/>
          <p:nvPr/>
        </p:nvPicPr>
        <p:blipFill rotWithShape="1">
          <a:blip r:embed="rId3">
            <a:alphaModFix/>
          </a:blip>
          <a:srcRect/>
          <a:stretch/>
        </p:blipFill>
        <p:spPr>
          <a:xfrm>
            <a:off x="-508" y="-19050"/>
            <a:ext cx="9144000" cy="5148263"/>
          </a:xfrm>
          <a:prstGeom prst="rect">
            <a:avLst/>
          </a:prstGeom>
          <a:noFill/>
          <a:ln>
            <a:noFill/>
          </a:ln>
        </p:spPr>
      </p:pic>
      <p:sp>
        <p:nvSpPr>
          <p:cNvPr id="509" name="Google Shape;509;p23"/>
          <p:cNvSpPr txBox="1"/>
          <p:nvPr/>
        </p:nvSpPr>
        <p:spPr>
          <a:xfrm>
            <a:off x="467544" y="736340"/>
            <a:ext cx="5508600" cy="8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FFFFFF"/>
                </a:solidFill>
                <a:latin typeface="Calibri"/>
                <a:ea typeface="Calibri"/>
                <a:cs typeface="Calibri"/>
                <a:sym typeface="Calibri"/>
              </a:rPr>
              <a:t>Thank You !</a:t>
            </a:r>
            <a:endParaRPr sz="4800" b="0" i="0" u="none" strike="noStrike" cap="none">
              <a:solidFill>
                <a:srgbClr val="FFFFFF"/>
              </a:solidFill>
              <a:latin typeface="Calibri"/>
              <a:ea typeface="Calibri"/>
              <a:cs typeface="Calibri"/>
              <a:sym typeface="Calibri"/>
            </a:endParaRPr>
          </a:p>
        </p:txBody>
      </p:sp>
      <p:sp>
        <p:nvSpPr>
          <p:cNvPr id="510" name="Google Shape;510;p23"/>
          <p:cNvSpPr txBox="1"/>
          <p:nvPr/>
        </p:nvSpPr>
        <p:spPr>
          <a:xfrm>
            <a:off x="5099419" y="3312491"/>
            <a:ext cx="3140400" cy="762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4500" b="1">
                <a:solidFill>
                  <a:schemeClr val="lt1"/>
                </a:solidFill>
                <a:latin typeface="Calibri"/>
                <a:ea typeface="Calibri"/>
                <a:cs typeface="Calibri"/>
                <a:sym typeface="Calibri"/>
              </a:rPr>
              <a:t>Decision-3</a:t>
            </a:r>
            <a:endParaRPr sz="4500" b="1" i="0" u="none" strike="noStrike" cap="none">
              <a:solidFill>
                <a:schemeClr val="lt1"/>
              </a:solidFill>
              <a:latin typeface="Calibri"/>
              <a:ea typeface="Calibri"/>
              <a:cs typeface="Calibri"/>
              <a:sym typeface="Calibri"/>
            </a:endParaRPr>
          </a:p>
        </p:txBody>
      </p:sp>
      <p:cxnSp>
        <p:nvCxnSpPr>
          <p:cNvPr id="511" name="Google Shape;511;p23"/>
          <p:cNvCxnSpPr/>
          <p:nvPr/>
        </p:nvCxnSpPr>
        <p:spPr>
          <a:xfrm>
            <a:off x="5237477" y="3312504"/>
            <a:ext cx="0" cy="1202700"/>
          </a:xfrm>
          <a:prstGeom prst="straightConnector1">
            <a:avLst/>
          </a:prstGeom>
          <a:noFill/>
          <a:ln w="19050" cap="flat" cmpd="sng">
            <a:solidFill>
              <a:srgbClr val="0070C0"/>
            </a:solidFill>
            <a:prstDash val="solid"/>
            <a:round/>
            <a:headEnd type="none" w="sm" len="sm"/>
            <a:tailEnd type="none" w="sm" len="sm"/>
          </a:ln>
        </p:spPr>
      </p:cxnSp>
      <p:sp>
        <p:nvSpPr>
          <p:cNvPr id="512" name="Google Shape;512;p23"/>
          <p:cNvSpPr txBox="1"/>
          <p:nvPr/>
        </p:nvSpPr>
        <p:spPr>
          <a:xfrm>
            <a:off x="5560621" y="4043600"/>
            <a:ext cx="22887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500">
                <a:solidFill>
                  <a:srgbClr val="FFFFFF"/>
                </a:solidFill>
                <a:latin typeface="Calibri"/>
                <a:ea typeface="Calibri"/>
                <a:cs typeface="Calibri"/>
                <a:sym typeface="Calibri"/>
              </a:rPr>
              <a:t>www.tripsandtravel.com</a:t>
            </a:r>
            <a:endParaRPr sz="1500" b="1" u="none" strike="noStrike" cap="none">
              <a:solidFill>
                <a:srgbClr val="FFFFFF"/>
              </a:solidFill>
              <a:latin typeface="Calibri"/>
              <a:ea typeface="Calibri"/>
              <a:cs typeface="Calibri"/>
              <a:sym typeface="Calibri"/>
            </a:endParaRPr>
          </a:p>
        </p:txBody>
      </p:sp>
    </p:spTree>
  </p:cSld>
  <p:clrMapOvr>
    <a:masterClrMapping/>
  </p:clrMapOvr>
  <p:transition advClick="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08"/>
                                        </p:tgtEl>
                                        <p:attrNameLst>
                                          <p:attrName>style.visibility</p:attrName>
                                        </p:attrNameLst>
                                      </p:cBhvr>
                                      <p:to>
                                        <p:strVal val="visible"/>
                                      </p:to>
                                    </p:set>
                                    <p:anim calcmode="lin" valueType="num">
                                      <p:cBhvr additive="base">
                                        <p:cTn id="7" dur="1000"/>
                                        <p:tgtEl>
                                          <p:spTgt spid="508"/>
                                        </p:tgtEl>
                                        <p:attrNameLst>
                                          <p:attrName>ppt_w</p:attrName>
                                        </p:attrNameLst>
                                      </p:cBhvr>
                                      <p:tavLst>
                                        <p:tav tm="0">
                                          <p:val>
                                            <p:strVal val="0"/>
                                          </p:val>
                                        </p:tav>
                                        <p:tav tm="100000">
                                          <p:val>
                                            <p:strVal val="#ppt_w"/>
                                          </p:val>
                                        </p:tav>
                                      </p:tavLst>
                                    </p:anim>
                                    <p:anim calcmode="lin" valueType="num">
                                      <p:cBhvr additive="base">
                                        <p:cTn id="8" dur="1000"/>
                                        <p:tgtEl>
                                          <p:spTgt spid="508"/>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509"/>
                                        </p:tgtEl>
                                        <p:attrNameLst>
                                          <p:attrName>style.visibility</p:attrName>
                                        </p:attrNameLst>
                                      </p:cBhvr>
                                      <p:to>
                                        <p:strVal val="visible"/>
                                      </p:to>
                                    </p:set>
                                    <p:animEffect transition="in" filter="fade">
                                      <p:cBhvr>
                                        <p:cTn id="12" dur="1000"/>
                                        <p:tgtEl>
                                          <p:spTgt spid="509"/>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511"/>
                                        </p:tgtEl>
                                        <p:attrNameLst>
                                          <p:attrName>style.visibility</p:attrName>
                                        </p:attrNameLst>
                                      </p:cBhvr>
                                      <p:to>
                                        <p:strVal val="visible"/>
                                      </p:to>
                                    </p:set>
                                    <p:animEffect transition="in" filter="fade">
                                      <p:cBhvr>
                                        <p:cTn id="16" dur="500"/>
                                        <p:tgtEl>
                                          <p:spTgt spid="511"/>
                                        </p:tgtEl>
                                      </p:cBhvr>
                                    </p:animEffect>
                                  </p:childTnLst>
                                </p:cTn>
                              </p:par>
                            </p:childTnLst>
                          </p:cTn>
                        </p:par>
                        <p:par>
                          <p:cTn id="17" fill="hold">
                            <p:stCondLst>
                              <p:cond delay="2500"/>
                            </p:stCondLst>
                            <p:childTnLst>
                              <p:par>
                                <p:cTn id="18" presetID="2" presetClass="entr" presetSubtype="4" fill="hold" nodeType="afterEffect">
                                  <p:stCondLst>
                                    <p:cond delay="0"/>
                                  </p:stCondLst>
                                  <p:childTnLst>
                                    <p:set>
                                      <p:cBhvr>
                                        <p:cTn id="19" dur="1" fill="hold">
                                          <p:stCondLst>
                                            <p:cond delay="0"/>
                                          </p:stCondLst>
                                        </p:cTn>
                                        <p:tgtEl>
                                          <p:spTgt spid="510"/>
                                        </p:tgtEl>
                                        <p:attrNameLst>
                                          <p:attrName>style.visibility</p:attrName>
                                        </p:attrNameLst>
                                      </p:cBhvr>
                                      <p:to>
                                        <p:strVal val="visible"/>
                                      </p:to>
                                    </p:set>
                                    <p:anim calcmode="lin" valueType="num">
                                      <p:cBhvr additive="base">
                                        <p:cTn id="20" dur="500"/>
                                        <p:tgtEl>
                                          <p:spTgt spid="510"/>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512"/>
                                        </p:tgtEl>
                                        <p:attrNameLst>
                                          <p:attrName>style.visibility</p:attrName>
                                        </p:attrNameLst>
                                      </p:cBhvr>
                                      <p:to>
                                        <p:strVal val="visible"/>
                                      </p:to>
                                    </p:set>
                                    <p:animEffect transition="in" filter="fade">
                                      <p:cBhvr>
                                        <p:cTn id="24" dur="500"/>
                                        <p:tgtEl>
                                          <p:spTgt spid="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cxnSp>
        <p:nvCxnSpPr>
          <p:cNvPr id="180" name="Google Shape;180;g10f6cca35db_2_95"/>
          <p:cNvCxnSpPr>
            <a:stCxn id="181" idx="6"/>
            <a:endCxn id="182" idx="2"/>
          </p:cNvCxnSpPr>
          <p:nvPr/>
        </p:nvCxnSpPr>
        <p:spPr>
          <a:xfrm>
            <a:off x="2340831" y="2859914"/>
            <a:ext cx="1021800" cy="15336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183" name="Google Shape;183;g10f6cca35db_2_95"/>
          <p:cNvCxnSpPr>
            <a:stCxn id="181" idx="6"/>
            <a:endCxn id="184" idx="2"/>
          </p:cNvCxnSpPr>
          <p:nvPr/>
        </p:nvCxnSpPr>
        <p:spPr>
          <a:xfrm rot="10800000" flipH="1">
            <a:off x="2340831" y="2247014"/>
            <a:ext cx="1021800" cy="6129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85" name="Google Shape;185;g10f6cca35db_2_95"/>
          <p:cNvCxnSpPr>
            <a:stCxn id="186" idx="3"/>
            <a:endCxn id="187" idx="2"/>
          </p:cNvCxnSpPr>
          <p:nvPr/>
        </p:nvCxnSpPr>
        <p:spPr>
          <a:xfrm rot="10800000" flipH="1">
            <a:off x="5336191" y="1703357"/>
            <a:ext cx="708000" cy="543600"/>
          </a:xfrm>
          <a:prstGeom prst="bentConnector3">
            <a:avLst>
              <a:gd name="adj1" fmla="val 49990"/>
            </a:avLst>
          </a:prstGeom>
          <a:noFill/>
          <a:ln w="9525" cap="flat" cmpd="sng">
            <a:solidFill>
              <a:srgbClr val="C2C2C2"/>
            </a:solidFill>
            <a:prstDash val="solid"/>
            <a:round/>
            <a:headEnd type="none" w="sm" len="sm"/>
            <a:tailEnd type="none" w="sm" len="sm"/>
          </a:ln>
        </p:spPr>
      </p:cxnSp>
      <p:cxnSp>
        <p:nvCxnSpPr>
          <p:cNvPr id="188" name="Google Shape;188;g10f6cca35db_2_95"/>
          <p:cNvCxnSpPr>
            <a:stCxn id="186" idx="3"/>
            <a:endCxn id="189" idx="2"/>
          </p:cNvCxnSpPr>
          <p:nvPr/>
        </p:nvCxnSpPr>
        <p:spPr>
          <a:xfrm>
            <a:off x="5336191" y="2246957"/>
            <a:ext cx="1605000" cy="1662600"/>
          </a:xfrm>
          <a:prstGeom prst="bentConnector2">
            <a:avLst/>
          </a:prstGeom>
          <a:noFill/>
          <a:ln w="9525" cap="flat" cmpd="sng">
            <a:solidFill>
              <a:srgbClr val="C2C2C2"/>
            </a:solidFill>
            <a:prstDash val="solid"/>
            <a:round/>
            <a:headEnd type="none" w="sm" len="sm"/>
            <a:tailEnd type="none" w="sm" len="sm"/>
          </a:ln>
        </p:spPr>
      </p:cxnSp>
      <p:grpSp>
        <p:nvGrpSpPr>
          <p:cNvPr id="190" name="Google Shape;190;g10f6cca35db_2_95"/>
          <p:cNvGrpSpPr/>
          <p:nvPr/>
        </p:nvGrpSpPr>
        <p:grpSpPr>
          <a:xfrm>
            <a:off x="6044053" y="1471150"/>
            <a:ext cx="2318859" cy="464468"/>
            <a:chOff x="5592550" y="1018957"/>
            <a:chExt cx="1593608" cy="319200"/>
          </a:xfrm>
        </p:grpSpPr>
        <p:sp>
          <p:nvSpPr>
            <p:cNvPr id="191" name="Google Shape;191;g10f6cca35db_2_95"/>
            <p:cNvSpPr/>
            <p:nvPr/>
          </p:nvSpPr>
          <p:spPr>
            <a:xfrm>
              <a:off x="5766558" y="1018957"/>
              <a:ext cx="14196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900"/>
                <a:buFont typeface="Arial"/>
                <a:buNone/>
              </a:pPr>
              <a:r>
                <a:rPr lang="en-US" sz="1800">
                  <a:solidFill>
                    <a:srgbClr val="7F7F7F"/>
                  </a:solidFill>
                  <a:latin typeface="Calibri"/>
                  <a:ea typeface="Calibri"/>
                  <a:cs typeface="Calibri"/>
                  <a:sym typeface="Calibri"/>
                </a:rPr>
                <a:t>Hermawan Sulistio</a:t>
              </a:r>
              <a:endParaRPr sz="2300">
                <a:solidFill>
                  <a:schemeClr val="dk1"/>
                </a:solidFill>
              </a:endParaRPr>
            </a:p>
            <a:p>
              <a:pPr marL="0" lvl="0" indent="0" algn="l" rtl="0">
                <a:spcBef>
                  <a:spcPts val="0"/>
                </a:spcBef>
                <a:spcAft>
                  <a:spcPts val="0"/>
                </a:spcAft>
                <a:buNone/>
              </a:pPr>
              <a:endParaRPr sz="1100">
                <a:solidFill>
                  <a:srgbClr val="3D3D3D"/>
                </a:solidFill>
                <a:latin typeface="Roboto"/>
                <a:ea typeface="Roboto"/>
                <a:cs typeface="Roboto"/>
                <a:sym typeface="Roboto"/>
              </a:endParaRPr>
            </a:p>
          </p:txBody>
        </p:sp>
        <p:sp>
          <p:nvSpPr>
            <p:cNvPr id="187" name="Google Shape;187;g10f6cca35db_2_95"/>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g10f6cca35db_2_95"/>
          <p:cNvGrpSpPr/>
          <p:nvPr/>
        </p:nvGrpSpPr>
        <p:grpSpPr>
          <a:xfrm>
            <a:off x="3362639" y="2014723"/>
            <a:ext cx="1973552" cy="464468"/>
            <a:chOff x="3650050" y="1476150"/>
            <a:chExt cx="1356300" cy="319200"/>
          </a:xfrm>
        </p:grpSpPr>
        <p:sp>
          <p:nvSpPr>
            <p:cNvPr id="186" name="Google Shape;186;g10f6cca35db_2_95"/>
            <p:cNvSpPr/>
            <p:nvPr/>
          </p:nvSpPr>
          <p:spPr>
            <a:xfrm>
              <a:off x="3824050" y="1476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7F7F7F"/>
                  </a:solidFill>
                  <a:latin typeface="Calibri"/>
                  <a:ea typeface="Calibri"/>
                  <a:cs typeface="Calibri"/>
                  <a:sym typeface="Calibri"/>
                </a:rPr>
                <a:t>Selly Anggraini</a:t>
              </a:r>
              <a:endParaRPr sz="1800">
                <a:solidFill>
                  <a:srgbClr val="7F7F7F"/>
                </a:solidFill>
                <a:latin typeface="Calibri"/>
                <a:ea typeface="Calibri"/>
                <a:cs typeface="Calibri"/>
                <a:sym typeface="Calibri"/>
              </a:endParaRPr>
            </a:p>
          </p:txBody>
        </p:sp>
        <p:sp>
          <p:nvSpPr>
            <p:cNvPr id="184" name="Google Shape;184;g10f6cca35db_2_95"/>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g10f6cca35db_2_95"/>
          <p:cNvGrpSpPr/>
          <p:nvPr/>
        </p:nvGrpSpPr>
        <p:grpSpPr>
          <a:xfrm>
            <a:off x="358584" y="2627680"/>
            <a:ext cx="1982246" cy="464468"/>
            <a:chOff x="1596750" y="2412150"/>
            <a:chExt cx="1362275" cy="319200"/>
          </a:xfrm>
        </p:grpSpPr>
        <p:sp>
          <p:nvSpPr>
            <p:cNvPr id="194" name="Google Shape;194;g10f6cca35db_2_95"/>
            <p:cNvSpPr/>
            <p:nvPr/>
          </p:nvSpPr>
          <p:spPr>
            <a:xfrm>
              <a:off x="1596750" y="2412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900"/>
                <a:buFont typeface="Arial"/>
                <a:buNone/>
              </a:pPr>
              <a:r>
                <a:rPr lang="en-US" sz="1700">
                  <a:solidFill>
                    <a:srgbClr val="7F7F7F"/>
                  </a:solidFill>
                  <a:latin typeface="Calibri"/>
                  <a:ea typeface="Calibri"/>
                  <a:cs typeface="Calibri"/>
                  <a:sym typeface="Calibri"/>
                </a:rPr>
                <a:t>Albertus Vincent</a:t>
              </a:r>
              <a:endParaRPr sz="2200">
                <a:solidFill>
                  <a:schemeClr val="dk1"/>
                </a:solidFill>
              </a:endParaRPr>
            </a:p>
            <a:p>
              <a:pPr marL="0" lvl="0" indent="0" algn="r" rtl="0">
                <a:spcBef>
                  <a:spcPts val="0"/>
                </a:spcBef>
                <a:spcAft>
                  <a:spcPts val="0"/>
                </a:spcAft>
                <a:buNone/>
              </a:pPr>
              <a:endParaRPr sz="1000">
                <a:solidFill>
                  <a:srgbClr val="3D3D3D"/>
                </a:solidFill>
                <a:latin typeface="Roboto"/>
                <a:ea typeface="Roboto"/>
                <a:cs typeface="Roboto"/>
                <a:sym typeface="Roboto"/>
              </a:endParaRPr>
            </a:p>
          </p:txBody>
        </p:sp>
        <p:sp>
          <p:nvSpPr>
            <p:cNvPr id="181" name="Google Shape;181;g10f6cca35db_2_95"/>
            <p:cNvSpPr/>
            <p:nvPr/>
          </p:nvSpPr>
          <p:spPr>
            <a:xfrm>
              <a:off x="2785025" y="2484750"/>
              <a:ext cx="174000" cy="174000"/>
            </a:xfrm>
            <a:prstGeom prst="ellipse">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g10f6cca35db_2_95"/>
          <p:cNvGrpSpPr/>
          <p:nvPr/>
        </p:nvGrpSpPr>
        <p:grpSpPr>
          <a:xfrm>
            <a:off x="3362639" y="4161156"/>
            <a:ext cx="1973552" cy="464468"/>
            <a:chOff x="3650050" y="3348150"/>
            <a:chExt cx="1356300" cy="319200"/>
          </a:xfrm>
        </p:grpSpPr>
        <p:sp>
          <p:nvSpPr>
            <p:cNvPr id="196" name="Google Shape;196;g10f6cca35db_2_95"/>
            <p:cNvSpPr/>
            <p:nvPr/>
          </p:nvSpPr>
          <p:spPr>
            <a:xfrm>
              <a:off x="3824050" y="3348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7F7F7F"/>
                  </a:solidFill>
                  <a:latin typeface="Calibri"/>
                  <a:ea typeface="Calibri"/>
                  <a:cs typeface="Calibri"/>
                  <a:sym typeface="Calibri"/>
                </a:rPr>
                <a:t>M. Reza Habibi</a:t>
              </a:r>
              <a:endParaRPr sz="1100">
                <a:solidFill>
                  <a:srgbClr val="3D3D3D"/>
                </a:solidFill>
                <a:latin typeface="Roboto"/>
                <a:ea typeface="Roboto"/>
                <a:cs typeface="Roboto"/>
                <a:sym typeface="Roboto"/>
              </a:endParaRPr>
            </a:p>
          </p:txBody>
        </p:sp>
        <p:sp>
          <p:nvSpPr>
            <p:cNvPr id="182" name="Google Shape;182;g10f6cca35db_2_95"/>
            <p:cNvSpPr/>
            <p:nvPr/>
          </p:nvSpPr>
          <p:spPr>
            <a:xfrm>
              <a:off x="3650050" y="3420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 name="Google Shape;197;g10f6cca35db_2_95"/>
          <p:cNvPicPr preferRelativeResize="0"/>
          <p:nvPr/>
        </p:nvPicPr>
        <p:blipFill>
          <a:blip r:embed="rId3">
            <a:alphaModFix/>
          </a:blip>
          <a:stretch>
            <a:fillRect/>
          </a:stretch>
        </p:blipFill>
        <p:spPr>
          <a:xfrm>
            <a:off x="6055100" y="317975"/>
            <a:ext cx="2296750" cy="1385374"/>
          </a:xfrm>
          <a:prstGeom prst="rect">
            <a:avLst/>
          </a:prstGeom>
          <a:noFill/>
          <a:ln>
            <a:noFill/>
          </a:ln>
        </p:spPr>
      </p:pic>
      <p:pic>
        <p:nvPicPr>
          <p:cNvPr id="198" name="Google Shape;198;g10f6cca35db_2_95"/>
          <p:cNvPicPr preferRelativeResize="0"/>
          <p:nvPr/>
        </p:nvPicPr>
        <p:blipFill rotWithShape="1">
          <a:blip r:embed="rId4">
            <a:alphaModFix/>
          </a:blip>
          <a:srcRect l="3831" r="76344" b="72762"/>
          <a:stretch/>
        </p:blipFill>
        <p:spPr>
          <a:xfrm>
            <a:off x="3536988" y="3007899"/>
            <a:ext cx="2208000" cy="1228014"/>
          </a:xfrm>
          <a:prstGeom prst="rect">
            <a:avLst/>
          </a:prstGeom>
          <a:noFill/>
          <a:ln>
            <a:noFill/>
          </a:ln>
        </p:spPr>
      </p:pic>
      <p:pic>
        <p:nvPicPr>
          <p:cNvPr id="199" name="Google Shape;199;g10f6cca35db_2_95"/>
          <p:cNvPicPr preferRelativeResize="0"/>
          <p:nvPr/>
        </p:nvPicPr>
        <p:blipFill rotWithShape="1">
          <a:blip r:embed="rId5">
            <a:alphaModFix/>
          </a:blip>
          <a:srcRect r="82447" b="73153"/>
          <a:stretch/>
        </p:blipFill>
        <p:spPr>
          <a:xfrm>
            <a:off x="245700" y="1267563"/>
            <a:ext cx="2208000" cy="1338970"/>
          </a:xfrm>
          <a:prstGeom prst="rect">
            <a:avLst/>
          </a:prstGeom>
          <a:noFill/>
          <a:ln>
            <a:noFill/>
          </a:ln>
        </p:spPr>
      </p:pic>
      <p:pic>
        <p:nvPicPr>
          <p:cNvPr id="200" name="Google Shape;200;g10f6cca35db_2_95"/>
          <p:cNvPicPr preferRelativeResize="0"/>
          <p:nvPr/>
        </p:nvPicPr>
        <p:blipFill rotWithShape="1">
          <a:blip r:embed="rId6">
            <a:alphaModFix/>
          </a:blip>
          <a:srcRect l="5684" t="50007" r="84571" b="27617"/>
          <a:stretch/>
        </p:blipFill>
        <p:spPr>
          <a:xfrm>
            <a:off x="7151850" y="2403000"/>
            <a:ext cx="1552148" cy="1355626"/>
          </a:xfrm>
          <a:prstGeom prst="rect">
            <a:avLst/>
          </a:prstGeom>
          <a:noFill/>
          <a:ln>
            <a:noFill/>
          </a:ln>
        </p:spPr>
      </p:pic>
      <p:sp>
        <p:nvSpPr>
          <p:cNvPr id="201" name="Google Shape;201;g10f6cca35db_2_95"/>
          <p:cNvSpPr/>
          <p:nvPr/>
        </p:nvSpPr>
        <p:spPr>
          <a:xfrm>
            <a:off x="215575" y="258700"/>
            <a:ext cx="3736800" cy="46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g10f6cca35db_2_95"/>
          <p:cNvSpPr txBox="1"/>
          <p:nvPr/>
        </p:nvSpPr>
        <p:spPr>
          <a:xfrm>
            <a:off x="142769" y="207227"/>
            <a:ext cx="50238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Calibri"/>
                <a:ea typeface="Calibri"/>
                <a:cs typeface="Calibri"/>
                <a:sym typeface="Calibri"/>
              </a:rPr>
              <a:t>Our Team</a:t>
            </a:r>
            <a:endParaRPr sz="4000">
              <a:solidFill>
                <a:schemeClr val="dk2"/>
              </a:solidFill>
              <a:latin typeface="Calibri"/>
              <a:ea typeface="Calibri"/>
              <a:cs typeface="Calibri"/>
              <a:sym typeface="Calibri"/>
            </a:endParaRPr>
          </a:p>
        </p:txBody>
      </p:sp>
      <p:sp>
        <p:nvSpPr>
          <p:cNvPr id="203" name="Google Shape;203;g10f6cca35db_2_95"/>
          <p:cNvSpPr txBox="1"/>
          <p:nvPr/>
        </p:nvSpPr>
        <p:spPr>
          <a:xfrm>
            <a:off x="501500" y="2859925"/>
            <a:ext cx="1465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7F7F7F"/>
                </a:solidFill>
                <a:latin typeface="Calibri"/>
                <a:ea typeface="Calibri"/>
                <a:cs typeface="Calibri"/>
                <a:sym typeface="Calibri"/>
              </a:rPr>
              <a:t>Int. Data Science</a:t>
            </a:r>
            <a:endParaRPr>
              <a:solidFill>
                <a:srgbClr val="7F7F7F"/>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a:solidFill>
                  <a:srgbClr val="7F7F7F"/>
                </a:solidFill>
                <a:latin typeface="Calibri"/>
                <a:ea typeface="Calibri"/>
                <a:cs typeface="Calibri"/>
                <a:sym typeface="Calibri"/>
              </a:rPr>
              <a:t>&amp; Team Leader</a:t>
            </a:r>
            <a:endParaRPr>
              <a:solidFill>
                <a:srgbClr val="7F7F7F"/>
              </a:solidFill>
              <a:latin typeface="Calibri"/>
              <a:ea typeface="Calibri"/>
              <a:cs typeface="Calibri"/>
              <a:sym typeface="Calibri"/>
            </a:endParaRPr>
          </a:p>
        </p:txBody>
      </p:sp>
      <p:sp>
        <p:nvSpPr>
          <p:cNvPr id="204" name="Google Shape;204;g10f6cca35db_2_95"/>
          <p:cNvSpPr txBox="1"/>
          <p:nvPr/>
        </p:nvSpPr>
        <p:spPr>
          <a:xfrm>
            <a:off x="3772550" y="2341750"/>
            <a:ext cx="14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7F7F7F"/>
                </a:solidFill>
                <a:latin typeface="Calibri"/>
                <a:ea typeface="Calibri"/>
                <a:cs typeface="Calibri"/>
                <a:sym typeface="Calibri"/>
              </a:rPr>
              <a:t>Int. Data Analyst</a:t>
            </a:r>
            <a:endParaRPr>
              <a:solidFill>
                <a:srgbClr val="7F7F7F"/>
              </a:solidFill>
              <a:latin typeface="Calibri"/>
              <a:ea typeface="Calibri"/>
              <a:cs typeface="Calibri"/>
              <a:sym typeface="Calibri"/>
            </a:endParaRPr>
          </a:p>
        </p:txBody>
      </p:sp>
      <p:sp>
        <p:nvSpPr>
          <p:cNvPr id="205" name="Google Shape;205;g10f6cca35db_2_95"/>
          <p:cNvSpPr txBox="1"/>
          <p:nvPr/>
        </p:nvSpPr>
        <p:spPr>
          <a:xfrm>
            <a:off x="3772550" y="4501850"/>
            <a:ext cx="14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7F7F7F"/>
                </a:solidFill>
                <a:latin typeface="Calibri"/>
                <a:ea typeface="Calibri"/>
                <a:cs typeface="Calibri"/>
                <a:sym typeface="Calibri"/>
              </a:rPr>
              <a:t>Int. Data Science</a:t>
            </a:r>
            <a:endParaRPr>
              <a:solidFill>
                <a:srgbClr val="7F7F7F"/>
              </a:solidFill>
              <a:latin typeface="Calibri"/>
              <a:ea typeface="Calibri"/>
              <a:cs typeface="Calibri"/>
              <a:sym typeface="Calibri"/>
            </a:endParaRPr>
          </a:p>
        </p:txBody>
      </p:sp>
      <p:sp>
        <p:nvSpPr>
          <p:cNvPr id="206" name="Google Shape;206;g10f6cca35db_2_95"/>
          <p:cNvSpPr txBox="1"/>
          <p:nvPr/>
        </p:nvSpPr>
        <p:spPr>
          <a:xfrm>
            <a:off x="6540600" y="1736950"/>
            <a:ext cx="14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7F7F7F"/>
                </a:solidFill>
                <a:latin typeface="Calibri"/>
                <a:ea typeface="Calibri"/>
                <a:cs typeface="Calibri"/>
                <a:sym typeface="Calibri"/>
              </a:rPr>
              <a:t>Int. Data Analyst</a:t>
            </a:r>
            <a:endParaRPr>
              <a:solidFill>
                <a:srgbClr val="7F7F7F"/>
              </a:solidFill>
              <a:latin typeface="Calibri"/>
              <a:ea typeface="Calibri"/>
              <a:cs typeface="Calibri"/>
              <a:sym typeface="Calibri"/>
            </a:endParaRPr>
          </a:p>
        </p:txBody>
      </p:sp>
      <p:sp>
        <p:nvSpPr>
          <p:cNvPr id="207" name="Google Shape;207;g10f6cca35db_2_95"/>
          <p:cNvSpPr txBox="1"/>
          <p:nvPr/>
        </p:nvSpPr>
        <p:spPr>
          <a:xfrm>
            <a:off x="7339725" y="4024475"/>
            <a:ext cx="14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7F7F7F"/>
                </a:solidFill>
                <a:latin typeface="Calibri"/>
                <a:ea typeface="Calibri"/>
                <a:cs typeface="Calibri"/>
                <a:sym typeface="Calibri"/>
              </a:rPr>
              <a:t>Int. Data Analyst</a:t>
            </a:r>
            <a:endParaRPr>
              <a:solidFill>
                <a:srgbClr val="7F7F7F"/>
              </a:solidFill>
              <a:latin typeface="Calibri"/>
              <a:ea typeface="Calibri"/>
              <a:cs typeface="Calibri"/>
              <a:sym typeface="Calibri"/>
            </a:endParaRPr>
          </a:p>
        </p:txBody>
      </p:sp>
      <p:sp>
        <p:nvSpPr>
          <p:cNvPr id="208" name="Google Shape;208;g10f6cca35db_2_95"/>
          <p:cNvSpPr txBox="1"/>
          <p:nvPr/>
        </p:nvSpPr>
        <p:spPr>
          <a:xfrm>
            <a:off x="6201944" y="4376953"/>
            <a:ext cx="50238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Calibri"/>
                <a:ea typeface="Calibri"/>
                <a:cs typeface="Calibri"/>
                <a:sym typeface="Calibri"/>
              </a:rPr>
              <a:t>Decision-3</a:t>
            </a:r>
            <a:endParaRPr sz="4000">
              <a:solidFill>
                <a:schemeClr val="dk2"/>
              </a:solidFill>
              <a:latin typeface="Calibri"/>
              <a:ea typeface="Calibri"/>
              <a:cs typeface="Calibri"/>
              <a:sym typeface="Calibri"/>
            </a:endParaRPr>
          </a:p>
        </p:txBody>
      </p:sp>
      <p:pic>
        <p:nvPicPr>
          <p:cNvPr id="209" name="Google Shape;209;g10f6cca35db_2_95"/>
          <p:cNvPicPr preferRelativeResize="0"/>
          <p:nvPr/>
        </p:nvPicPr>
        <p:blipFill rotWithShape="1">
          <a:blip r:embed="rId7">
            <a:alphaModFix/>
          </a:blip>
          <a:srcRect t="38112" b="40836"/>
          <a:stretch/>
        </p:blipFill>
        <p:spPr>
          <a:xfrm>
            <a:off x="3288509" y="806725"/>
            <a:ext cx="2162040" cy="1228027"/>
          </a:xfrm>
          <a:prstGeom prst="rect">
            <a:avLst/>
          </a:prstGeom>
          <a:noFill/>
          <a:ln>
            <a:noFill/>
          </a:ln>
        </p:spPr>
      </p:pic>
      <p:grpSp>
        <p:nvGrpSpPr>
          <p:cNvPr id="210" name="Google Shape;210;g10f6cca35db_2_95"/>
          <p:cNvGrpSpPr/>
          <p:nvPr/>
        </p:nvGrpSpPr>
        <p:grpSpPr>
          <a:xfrm>
            <a:off x="6791639" y="3627756"/>
            <a:ext cx="1973552" cy="464468"/>
            <a:chOff x="3650050" y="3348150"/>
            <a:chExt cx="1356300" cy="319200"/>
          </a:xfrm>
        </p:grpSpPr>
        <p:sp>
          <p:nvSpPr>
            <p:cNvPr id="211" name="Google Shape;211;g10f6cca35db_2_95"/>
            <p:cNvSpPr/>
            <p:nvPr/>
          </p:nvSpPr>
          <p:spPr>
            <a:xfrm>
              <a:off x="3824050" y="3348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7F7F7F"/>
                  </a:solidFill>
                  <a:latin typeface="Calibri"/>
                  <a:ea typeface="Calibri"/>
                  <a:cs typeface="Calibri"/>
                  <a:sym typeface="Calibri"/>
                </a:rPr>
                <a:t>Ade Rochmat H</a:t>
              </a:r>
              <a:endParaRPr sz="1100">
                <a:solidFill>
                  <a:srgbClr val="3D3D3D"/>
                </a:solidFill>
                <a:latin typeface="Roboto"/>
                <a:ea typeface="Roboto"/>
                <a:cs typeface="Roboto"/>
                <a:sym typeface="Roboto"/>
              </a:endParaRPr>
            </a:p>
          </p:txBody>
        </p:sp>
        <p:sp>
          <p:nvSpPr>
            <p:cNvPr id="212" name="Google Shape;212;g10f6cca35db_2_95"/>
            <p:cNvSpPr/>
            <p:nvPr/>
          </p:nvSpPr>
          <p:spPr>
            <a:xfrm>
              <a:off x="3650050" y="3420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par>
                                <p:cTn id="8" presetID="10" presetClass="entr" presetSubtype="0" fill="hold"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1000"/>
                                        <p:tgtEl>
                                          <p:spTgt spid="193"/>
                                        </p:tgtEl>
                                      </p:cBhvr>
                                    </p:animEffect>
                                  </p:childTnLst>
                                </p:cTn>
                              </p:par>
                              <p:par>
                                <p:cTn id="11" presetID="10" presetClass="entr" presetSubtype="0" fill="hold" nodeType="withEffect">
                                  <p:stCondLst>
                                    <p:cond delay="0"/>
                                  </p:stCondLst>
                                  <p:childTnLst>
                                    <p:set>
                                      <p:cBhvr>
                                        <p:cTn id="12" dur="1" fill="hold">
                                          <p:stCondLst>
                                            <p:cond delay="0"/>
                                          </p:stCondLst>
                                        </p:cTn>
                                        <p:tgtEl>
                                          <p:spTgt spid="203"/>
                                        </p:tgtEl>
                                        <p:attrNameLst>
                                          <p:attrName>style.visibility</p:attrName>
                                        </p:attrNameLst>
                                      </p:cBhvr>
                                      <p:to>
                                        <p:strVal val="visible"/>
                                      </p:to>
                                    </p:set>
                                    <p:animEffect transition="in" filter="fade">
                                      <p:cBhvr>
                                        <p:cTn id="13" dur="1000"/>
                                        <p:tgtEl>
                                          <p:spTgt spid="203"/>
                                        </p:tgtEl>
                                      </p:cBhvr>
                                    </p:animEffect>
                                  </p:childTnLst>
                                </p:cTn>
                              </p:par>
                              <p:par>
                                <p:cTn id="14" presetID="10" presetClass="entr" presetSubtype="0" fill="hold" nodeType="withEffect">
                                  <p:stCondLst>
                                    <p:cond delay="0"/>
                                  </p:stCondLst>
                                  <p:childTnLst>
                                    <p:set>
                                      <p:cBhvr>
                                        <p:cTn id="15" dur="1" fill="hold">
                                          <p:stCondLst>
                                            <p:cond delay="0"/>
                                          </p:stCondLst>
                                        </p:cTn>
                                        <p:tgtEl>
                                          <p:spTgt spid="198"/>
                                        </p:tgtEl>
                                        <p:attrNameLst>
                                          <p:attrName>style.visibility</p:attrName>
                                        </p:attrNameLst>
                                      </p:cBhvr>
                                      <p:to>
                                        <p:strVal val="visible"/>
                                      </p:to>
                                    </p:set>
                                    <p:animEffect transition="in" filter="fade">
                                      <p:cBhvr>
                                        <p:cTn id="16" dur="1000"/>
                                        <p:tgtEl>
                                          <p:spTgt spid="198"/>
                                        </p:tgtEl>
                                      </p:cBhvr>
                                    </p:animEffect>
                                  </p:childTnLst>
                                </p:cTn>
                              </p:par>
                              <p:par>
                                <p:cTn id="17" presetID="10" presetClass="entr" presetSubtype="0" fill="hold" nodeType="withEffect">
                                  <p:stCondLst>
                                    <p:cond delay="0"/>
                                  </p:stCondLst>
                                  <p:childTnLst>
                                    <p:set>
                                      <p:cBhvr>
                                        <p:cTn id="18" dur="1" fill="hold">
                                          <p:stCondLst>
                                            <p:cond delay="0"/>
                                          </p:stCondLst>
                                        </p:cTn>
                                        <p:tgtEl>
                                          <p:spTgt spid="195"/>
                                        </p:tgtEl>
                                        <p:attrNameLst>
                                          <p:attrName>style.visibility</p:attrName>
                                        </p:attrNameLst>
                                      </p:cBhvr>
                                      <p:to>
                                        <p:strVal val="visible"/>
                                      </p:to>
                                    </p:set>
                                    <p:animEffect transition="in" filter="fade">
                                      <p:cBhvr>
                                        <p:cTn id="19" dur="1000"/>
                                        <p:tgtEl>
                                          <p:spTgt spid="195"/>
                                        </p:tgtEl>
                                      </p:cBhvr>
                                    </p:animEffect>
                                  </p:childTnLst>
                                </p:cTn>
                              </p:par>
                              <p:par>
                                <p:cTn id="20" presetID="10" presetClass="entr" presetSubtype="0" fill="hold" nodeType="withEffect">
                                  <p:stCondLst>
                                    <p:cond delay="0"/>
                                  </p:stCondLst>
                                  <p:childTnLst>
                                    <p:set>
                                      <p:cBhvr>
                                        <p:cTn id="21" dur="1" fill="hold">
                                          <p:stCondLst>
                                            <p:cond delay="0"/>
                                          </p:stCondLst>
                                        </p:cTn>
                                        <p:tgtEl>
                                          <p:spTgt spid="205"/>
                                        </p:tgtEl>
                                        <p:attrNameLst>
                                          <p:attrName>style.visibility</p:attrName>
                                        </p:attrNameLst>
                                      </p:cBhvr>
                                      <p:to>
                                        <p:strVal val="visible"/>
                                      </p:to>
                                    </p:set>
                                    <p:animEffect transition="in" filter="fade">
                                      <p:cBhvr>
                                        <p:cTn id="22" dur="1000"/>
                                        <p:tgtEl>
                                          <p:spTgt spid="205"/>
                                        </p:tgtEl>
                                      </p:cBhvr>
                                    </p:animEffect>
                                  </p:childTnLst>
                                </p:cTn>
                              </p:par>
                              <p:par>
                                <p:cTn id="23" presetID="10" presetClass="entr" presetSubtype="0" fill="hold" nodeType="withEffect">
                                  <p:stCondLst>
                                    <p:cond delay="0"/>
                                  </p:stCondLst>
                                  <p:childTnLst>
                                    <p:set>
                                      <p:cBhvr>
                                        <p:cTn id="24" dur="1" fill="hold">
                                          <p:stCondLst>
                                            <p:cond delay="0"/>
                                          </p:stCondLst>
                                        </p:cTn>
                                        <p:tgtEl>
                                          <p:spTgt spid="197"/>
                                        </p:tgtEl>
                                        <p:attrNameLst>
                                          <p:attrName>style.visibility</p:attrName>
                                        </p:attrNameLst>
                                      </p:cBhvr>
                                      <p:to>
                                        <p:strVal val="visible"/>
                                      </p:to>
                                    </p:set>
                                    <p:animEffect transition="in" filter="fade">
                                      <p:cBhvr>
                                        <p:cTn id="25" dur="1000"/>
                                        <p:tgtEl>
                                          <p:spTgt spid="197"/>
                                        </p:tgtEl>
                                      </p:cBhvr>
                                    </p:animEffect>
                                  </p:childTnLst>
                                </p:cTn>
                              </p:par>
                              <p:par>
                                <p:cTn id="26" presetID="10"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fade">
                                      <p:cBhvr>
                                        <p:cTn id="28" dur="1300"/>
                                        <p:tgtEl>
                                          <p:spTgt spid="190"/>
                                        </p:tgtEl>
                                      </p:cBhvr>
                                    </p:animEffect>
                                  </p:childTnLst>
                                </p:cTn>
                              </p:par>
                              <p:par>
                                <p:cTn id="29" presetID="10" presetClass="entr" presetSubtype="0" fill="hold" nodeType="withEffect">
                                  <p:stCondLst>
                                    <p:cond delay="0"/>
                                  </p:stCondLst>
                                  <p:childTnLst>
                                    <p:set>
                                      <p:cBhvr>
                                        <p:cTn id="30" dur="1" fill="hold">
                                          <p:stCondLst>
                                            <p:cond delay="0"/>
                                          </p:stCondLst>
                                        </p:cTn>
                                        <p:tgtEl>
                                          <p:spTgt spid="206"/>
                                        </p:tgtEl>
                                        <p:attrNameLst>
                                          <p:attrName>style.visibility</p:attrName>
                                        </p:attrNameLst>
                                      </p:cBhvr>
                                      <p:to>
                                        <p:strVal val="visible"/>
                                      </p:to>
                                    </p:set>
                                    <p:animEffect transition="in" filter="fade">
                                      <p:cBhvr>
                                        <p:cTn id="31" dur="1000"/>
                                        <p:tgtEl>
                                          <p:spTgt spid="206"/>
                                        </p:tgtEl>
                                      </p:cBhvr>
                                    </p:animEffect>
                                  </p:childTnLst>
                                </p:cTn>
                              </p:par>
                              <p:par>
                                <p:cTn id="32" presetID="10" presetClass="entr" presetSubtype="0" fill="hold" nodeType="withEffect">
                                  <p:stCondLst>
                                    <p:cond delay="0"/>
                                  </p:stCondLst>
                                  <p:childTnLst>
                                    <p:set>
                                      <p:cBhvr>
                                        <p:cTn id="33" dur="1" fill="hold">
                                          <p:stCondLst>
                                            <p:cond delay="0"/>
                                          </p:stCondLst>
                                        </p:cTn>
                                        <p:tgtEl>
                                          <p:spTgt spid="200"/>
                                        </p:tgtEl>
                                        <p:attrNameLst>
                                          <p:attrName>style.visibility</p:attrName>
                                        </p:attrNameLst>
                                      </p:cBhvr>
                                      <p:to>
                                        <p:strVal val="visible"/>
                                      </p:to>
                                    </p:set>
                                    <p:animEffect transition="in" filter="fade">
                                      <p:cBhvr>
                                        <p:cTn id="34" dur="1000"/>
                                        <p:tgtEl>
                                          <p:spTgt spid="200"/>
                                        </p:tgtEl>
                                      </p:cBhvr>
                                    </p:animEffect>
                                  </p:childTnLst>
                                </p:cTn>
                              </p:par>
                              <p:par>
                                <p:cTn id="35" presetID="10" presetClass="entr" presetSubtype="0" fill="hold" nodeType="withEffect">
                                  <p:stCondLst>
                                    <p:cond delay="0"/>
                                  </p:stCondLst>
                                  <p:childTnLst>
                                    <p:set>
                                      <p:cBhvr>
                                        <p:cTn id="36" dur="1" fill="hold">
                                          <p:stCondLst>
                                            <p:cond delay="0"/>
                                          </p:stCondLst>
                                        </p:cTn>
                                        <p:tgtEl>
                                          <p:spTgt spid="210"/>
                                        </p:tgtEl>
                                        <p:attrNameLst>
                                          <p:attrName>style.visibility</p:attrName>
                                        </p:attrNameLst>
                                      </p:cBhvr>
                                      <p:to>
                                        <p:strVal val="visible"/>
                                      </p:to>
                                    </p:set>
                                    <p:animEffect transition="in" filter="fade">
                                      <p:cBhvr>
                                        <p:cTn id="37" dur="1000"/>
                                        <p:tgtEl>
                                          <p:spTgt spid="210"/>
                                        </p:tgtEl>
                                      </p:cBhvr>
                                    </p:animEffect>
                                  </p:childTnLst>
                                </p:cTn>
                              </p:par>
                              <p:par>
                                <p:cTn id="38" presetID="10" presetClass="entr" presetSubtype="0" fill="hold" nodeType="with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fade">
                                      <p:cBhvr>
                                        <p:cTn id="40" dur="1000"/>
                                        <p:tgtEl>
                                          <p:spTgt spid="207"/>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10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1000"/>
                                        <p:tgtEl>
                                          <p:spTgt spid="192"/>
                                        </p:tgtEl>
                                      </p:cBhvr>
                                    </p:animEffect>
                                  </p:childTnLst>
                                </p:cTn>
                              </p:par>
                              <p:par>
                                <p:cTn id="47" presetID="10" presetClass="entr" presetSubtype="0" fill="hold" nodeType="withEffect">
                                  <p:stCondLst>
                                    <p:cond delay="0"/>
                                  </p:stCondLst>
                                  <p:childTnLst>
                                    <p:set>
                                      <p:cBhvr>
                                        <p:cTn id="48" dur="1" fill="hold">
                                          <p:stCondLst>
                                            <p:cond delay="0"/>
                                          </p:stCondLst>
                                        </p:cTn>
                                        <p:tgtEl>
                                          <p:spTgt spid="204"/>
                                        </p:tgtEl>
                                        <p:attrNameLst>
                                          <p:attrName>style.visibility</p:attrName>
                                        </p:attrNameLst>
                                      </p:cBhvr>
                                      <p:to>
                                        <p:strVal val="visible"/>
                                      </p:to>
                                    </p:set>
                                    <p:animEffect transition="in" filter="fade">
                                      <p:cBhvr>
                                        <p:cTn id="49"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2"/>
          <p:cNvSpPr/>
          <p:nvPr/>
        </p:nvSpPr>
        <p:spPr>
          <a:xfrm>
            <a:off x="251" y="0"/>
            <a:ext cx="9143498" cy="5145088"/>
          </a:xfrm>
          <a:prstGeom prst="rect">
            <a:avLst/>
          </a:prstGeom>
          <a:blipFill rotWithShape="1">
            <a:blip r:embed="rId3">
              <a:alphaModFix/>
            </a:blip>
            <a:stretch>
              <a:fillRect/>
            </a:stretch>
          </a:blipFill>
          <a:ln>
            <a:noFill/>
          </a:ln>
        </p:spPr>
        <p:txBody>
          <a:bodyPr spcFirstLastPara="1" wrap="square" lIns="65025" tIns="32500" rIns="65025" bIns="325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2"/>
          <p:cNvSpPr/>
          <p:nvPr/>
        </p:nvSpPr>
        <p:spPr>
          <a:xfrm>
            <a:off x="252" y="2792716"/>
            <a:ext cx="9157295" cy="2352372"/>
          </a:xfrm>
          <a:custGeom>
            <a:avLst/>
            <a:gdLst/>
            <a:ahLst/>
            <a:cxnLst/>
            <a:rect l="l" t="t" r="r" b="b"/>
            <a:pathLst>
              <a:path w="5687" h="1468" extrusionOk="0">
                <a:moveTo>
                  <a:pt x="5378" y="0"/>
                </a:moveTo>
                <a:lnTo>
                  <a:pt x="5477" y="2"/>
                </a:lnTo>
                <a:lnTo>
                  <a:pt x="5579" y="9"/>
                </a:lnTo>
                <a:lnTo>
                  <a:pt x="5687" y="22"/>
                </a:lnTo>
                <a:lnTo>
                  <a:pt x="5687" y="1468"/>
                </a:lnTo>
                <a:lnTo>
                  <a:pt x="0" y="1468"/>
                </a:lnTo>
                <a:lnTo>
                  <a:pt x="0" y="704"/>
                </a:lnTo>
                <a:lnTo>
                  <a:pt x="14" y="717"/>
                </a:lnTo>
                <a:lnTo>
                  <a:pt x="32" y="734"/>
                </a:lnTo>
                <a:lnTo>
                  <a:pt x="56" y="755"/>
                </a:lnTo>
                <a:lnTo>
                  <a:pt x="85" y="777"/>
                </a:lnTo>
                <a:lnTo>
                  <a:pt x="120" y="803"/>
                </a:lnTo>
                <a:lnTo>
                  <a:pt x="160" y="833"/>
                </a:lnTo>
                <a:lnTo>
                  <a:pt x="203" y="864"/>
                </a:lnTo>
                <a:lnTo>
                  <a:pt x="254" y="895"/>
                </a:lnTo>
                <a:lnTo>
                  <a:pt x="309" y="928"/>
                </a:lnTo>
                <a:lnTo>
                  <a:pt x="370" y="963"/>
                </a:lnTo>
                <a:lnTo>
                  <a:pt x="434" y="996"/>
                </a:lnTo>
                <a:lnTo>
                  <a:pt x="506" y="1031"/>
                </a:lnTo>
                <a:lnTo>
                  <a:pt x="580" y="1062"/>
                </a:lnTo>
                <a:lnTo>
                  <a:pt x="662" y="1093"/>
                </a:lnTo>
                <a:lnTo>
                  <a:pt x="747" y="1124"/>
                </a:lnTo>
                <a:lnTo>
                  <a:pt x="839" y="1150"/>
                </a:lnTo>
                <a:lnTo>
                  <a:pt x="934" y="1176"/>
                </a:lnTo>
                <a:lnTo>
                  <a:pt x="1035" y="1197"/>
                </a:lnTo>
                <a:lnTo>
                  <a:pt x="1141" y="1215"/>
                </a:lnTo>
                <a:lnTo>
                  <a:pt x="1252" y="1230"/>
                </a:lnTo>
                <a:lnTo>
                  <a:pt x="1368" y="1239"/>
                </a:lnTo>
                <a:lnTo>
                  <a:pt x="1490" y="1244"/>
                </a:lnTo>
                <a:lnTo>
                  <a:pt x="1617" y="1242"/>
                </a:lnTo>
                <a:lnTo>
                  <a:pt x="1747" y="1237"/>
                </a:lnTo>
                <a:lnTo>
                  <a:pt x="1884" y="1223"/>
                </a:lnTo>
                <a:lnTo>
                  <a:pt x="2025" y="1204"/>
                </a:lnTo>
                <a:lnTo>
                  <a:pt x="2171" y="1176"/>
                </a:lnTo>
                <a:lnTo>
                  <a:pt x="2322" y="1143"/>
                </a:lnTo>
                <a:lnTo>
                  <a:pt x="2476" y="1100"/>
                </a:lnTo>
                <a:lnTo>
                  <a:pt x="2638" y="1050"/>
                </a:lnTo>
                <a:lnTo>
                  <a:pt x="2839" y="979"/>
                </a:lnTo>
                <a:lnTo>
                  <a:pt x="3028" y="907"/>
                </a:lnTo>
                <a:lnTo>
                  <a:pt x="3207" y="838"/>
                </a:lnTo>
                <a:lnTo>
                  <a:pt x="3374" y="769"/>
                </a:lnTo>
                <a:lnTo>
                  <a:pt x="3532" y="701"/>
                </a:lnTo>
                <a:lnTo>
                  <a:pt x="3679" y="635"/>
                </a:lnTo>
                <a:lnTo>
                  <a:pt x="3820" y="571"/>
                </a:lnTo>
                <a:lnTo>
                  <a:pt x="3952" y="508"/>
                </a:lnTo>
                <a:lnTo>
                  <a:pt x="4077" y="448"/>
                </a:lnTo>
                <a:lnTo>
                  <a:pt x="4195" y="390"/>
                </a:lnTo>
                <a:lnTo>
                  <a:pt x="4308" y="337"/>
                </a:lnTo>
                <a:lnTo>
                  <a:pt x="4416" y="284"/>
                </a:lnTo>
                <a:lnTo>
                  <a:pt x="4520" y="236"/>
                </a:lnTo>
                <a:lnTo>
                  <a:pt x="4621" y="191"/>
                </a:lnTo>
                <a:lnTo>
                  <a:pt x="4718" y="151"/>
                </a:lnTo>
                <a:lnTo>
                  <a:pt x="4813" y="114"/>
                </a:lnTo>
                <a:lnTo>
                  <a:pt x="4905" y="83"/>
                </a:lnTo>
                <a:lnTo>
                  <a:pt x="4999" y="55"/>
                </a:lnTo>
                <a:lnTo>
                  <a:pt x="5091" y="33"/>
                </a:lnTo>
                <a:lnTo>
                  <a:pt x="5185" y="17"/>
                </a:lnTo>
                <a:lnTo>
                  <a:pt x="5280" y="5"/>
                </a:lnTo>
                <a:lnTo>
                  <a:pt x="5378"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p2"/>
          <p:cNvSpPr/>
          <p:nvPr/>
        </p:nvSpPr>
        <p:spPr>
          <a:xfrm>
            <a:off x="252" y="2751053"/>
            <a:ext cx="9157295" cy="2147260"/>
          </a:xfrm>
          <a:custGeom>
            <a:avLst/>
            <a:gdLst/>
            <a:ahLst/>
            <a:cxnLst/>
            <a:rect l="l" t="t" r="r" b="b"/>
            <a:pathLst>
              <a:path w="5687" h="1340" extrusionOk="0">
                <a:moveTo>
                  <a:pt x="5423" y="0"/>
                </a:moveTo>
                <a:lnTo>
                  <a:pt x="5511" y="3"/>
                </a:lnTo>
                <a:lnTo>
                  <a:pt x="5600" y="10"/>
                </a:lnTo>
                <a:lnTo>
                  <a:pt x="5687" y="26"/>
                </a:lnTo>
                <a:lnTo>
                  <a:pt x="5687" y="50"/>
                </a:lnTo>
                <a:lnTo>
                  <a:pt x="5600" y="42"/>
                </a:lnTo>
                <a:lnTo>
                  <a:pt x="5513" y="38"/>
                </a:lnTo>
                <a:lnTo>
                  <a:pt x="5424" y="43"/>
                </a:lnTo>
                <a:lnTo>
                  <a:pt x="5409" y="43"/>
                </a:lnTo>
                <a:lnTo>
                  <a:pt x="5277" y="61"/>
                </a:lnTo>
                <a:lnTo>
                  <a:pt x="5145" y="88"/>
                </a:lnTo>
                <a:lnTo>
                  <a:pt x="5013" y="125"/>
                </a:lnTo>
                <a:lnTo>
                  <a:pt x="4881" y="170"/>
                </a:lnTo>
                <a:lnTo>
                  <a:pt x="4749" y="222"/>
                </a:lnTo>
                <a:lnTo>
                  <a:pt x="4608" y="284"/>
                </a:lnTo>
                <a:lnTo>
                  <a:pt x="4466" y="352"/>
                </a:lnTo>
                <a:lnTo>
                  <a:pt x="4247" y="458"/>
                </a:lnTo>
                <a:lnTo>
                  <a:pt x="4056" y="553"/>
                </a:lnTo>
                <a:lnTo>
                  <a:pt x="3862" y="649"/>
                </a:lnTo>
                <a:lnTo>
                  <a:pt x="3664" y="744"/>
                </a:lnTo>
                <a:lnTo>
                  <a:pt x="3459" y="838"/>
                </a:lnTo>
                <a:lnTo>
                  <a:pt x="3249" y="928"/>
                </a:lnTo>
                <a:lnTo>
                  <a:pt x="3103" y="987"/>
                </a:lnTo>
                <a:lnTo>
                  <a:pt x="2954" y="1045"/>
                </a:lnTo>
                <a:lnTo>
                  <a:pt x="2803" y="1100"/>
                </a:lnTo>
                <a:lnTo>
                  <a:pt x="2646" y="1150"/>
                </a:lnTo>
                <a:lnTo>
                  <a:pt x="2487" y="1197"/>
                </a:lnTo>
                <a:lnTo>
                  <a:pt x="2323" y="1239"/>
                </a:lnTo>
                <a:lnTo>
                  <a:pt x="2183" y="1270"/>
                </a:lnTo>
                <a:lnTo>
                  <a:pt x="2037" y="1296"/>
                </a:lnTo>
                <a:lnTo>
                  <a:pt x="1891" y="1317"/>
                </a:lnTo>
                <a:lnTo>
                  <a:pt x="1785" y="1327"/>
                </a:lnTo>
                <a:lnTo>
                  <a:pt x="1679" y="1334"/>
                </a:lnTo>
                <a:lnTo>
                  <a:pt x="1525" y="1340"/>
                </a:lnTo>
                <a:lnTo>
                  <a:pt x="1370" y="1336"/>
                </a:lnTo>
                <a:lnTo>
                  <a:pt x="1212" y="1322"/>
                </a:lnTo>
                <a:lnTo>
                  <a:pt x="1084" y="1305"/>
                </a:lnTo>
                <a:lnTo>
                  <a:pt x="953" y="1281"/>
                </a:lnTo>
                <a:lnTo>
                  <a:pt x="827" y="1248"/>
                </a:lnTo>
                <a:lnTo>
                  <a:pt x="700" y="1208"/>
                </a:lnTo>
                <a:lnTo>
                  <a:pt x="575" y="1161"/>
                </a:lnTo>
                <a:lnTo>
                  <a:pt x="502" y="1130"/>
                </a:lnTo>
                <a:lnTo>
                  <a:pt x="384" y="1074"/>
                </a:lnTo>
                <a:lnTo>
                  <a:pt x="269" y="1012"/>
                </a:lnTo>
                <a:lnTo>
                  <a:pt x="160" y="942"/>
                </a:lnTo>
                <a:lnTo>
                  <a:pt x="54" y="868"/>
                </a:lnTo>
                <a:lnTo>
                  <a:pt x="0" y="826"/>
                </a:lnTo>
                <a:lnTo>
                  <a:pt x="0" y="153"/>
                </a:lnTo>
                <a:lnTo>
                  <a:pt x="68" y="243"/>
                </a:lnTo>
                <a:lnTo>
                  <a:pt x="137" y="330"/>
                </a:lnTo>
                <a:lnTo>
                  <a:pt x="212" y="413"/>
                </a:lnTo>
                <a:lnTo>
                  <a:pt x="292" y="493"/>
                </a:lnTo>
                <a:lnTo>
                  <a:pt x="375" y="569"/>
                </a:lnTo>
                <a:lnTo>
                  <a:pt x="476" y="651"/>
                </a:lnTo>
                <a:lnTo>
                  <a:pt x="584" y="725"/>
                </a:lnTo>
                <a:lnTo>
                  <a:pt x="695" y="791"/>
                </a:lnTo>
                <a:lnTo>
                  <a:pt x="811" y="850"/>
                </a:lnTo>
                <a:lnTo>
                  <a:pt x="931" y="902"/>
                </a:lnTo>
                <a:lnTo>
                  <a:pt x="1056" y="944"/>
                </a:lnTo>
                <a:lnTo>
                  <a:pt x="1183" y="979"/>
                </a:lnTo>
                <a:lnTo>
                  <a:pt x="1289" y="1001"/>
                </a:lnTo>
                <a:lnTo>
                  <a:pt x="1322" y="1006"/>
                </a:lnTo>
                <a:lnTo>
                  <a:pt x="1473" y="1025"/>
                </a:lnTo>
                <a:lnTo>
                  <a:pt x="1625" y="1036"/>
                </a:lnTo>
                <a:lnTo>
                  <a:pt x="1776" y="1038"/>
                </a:lnTo>
                <a:lnTo>
                  <a:pt x="1928" y="1031"/>
                </a:lnTo>
                <a:lnTo>
                  <a:pt x="2079" y="1017"/>
                </a:lnTo>
                <a:lnTo>
                  <a:pt x="2230" y="998"/>
                </a:lnTo>
                <a:lnTo>
                  <a:pt x="2377" y="972"/>
                </a:lnTo>
                <a:lnTo>
                  <a:pt x="2487" y="949"/>
                </a:lnTo>
                <a:lnTo>
                  <a:pt x="2596" y="923"/>
                </a:lnTo>
                <a:lnTo>
                  <a:pt x="2797" y="871"/>
                </a:lnTo>
                <a:lnTo>
                  <a:pt x="2995" y="810"/>
                </a:lnTo>
                <a:lnTo>
                  <a:pt x="3188" y="748"/>
                </a:lnTo>
                <a:lnTo>
                  <a:pt x="3424" y="663"/>
                </a:lnTo>
                <a:lnTo>
                  <a:pt x="3653" y="573"/>
                </a:lnTo>
                <a:lnTo>
                  <a:pt x="3879" y="481"/>
                </a:lnTo>
                <a:lnTo>
                  <a:pt x="4100" y="389"/>
                </a:lnTo>
                <a:lnTo>
                  <a:pt x="4331" y="293"/>
                </a:lnTo>
                <a:lnTo>
                  <a:pt x="4528" y="213"/>
                </a:lnTo>
                <a:lnTo>
                  <a:pt x="4723" y="139"/>
                </a:lnTo>
                <a:lnTo>
                  <a:pt x="4843" y="99"/>
                </a:lnTo>
                <a:lnTo>
                  <a:pt x="4963" y="66"/>
                </a:lnTo>
                <a:lnTo>
                  <a:pt x="5082" y="38"/>
                </a:lnTo>
                <a:lnTo>
                  <a:pt x="5202" y="17"/>
                </a:lnTo>
                <a:lnTo>
                  <a:pt x="5320" y="5"/>
                </a:lnTo>
                <a:lnTo>
                  <a:pt x="5423"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Google Shape;221;p2"/>
          <p:cNvSpPr/>
          <p:nvPr/>
        </p:nvSpPr>
        <p:spPr>
          <a:xfrm>
            <a:off x="6022457" y="3247807"/>
            <a:ext cx="3135090" cy="1209838"/>
          </a:xfrm>
          <a:custGeom>
            <a:avLst/>
            <a:gdLst/>
            <a:ahLst/>
            <a:cxnLst/>
            <a:rect l="l" t="t" r="r" b="b"/>
            <a:pathLst>
              <a:path w="1947" h="755" extrusionOk="0">
                <a:moveTo>
                  <a:pt x="1750" y="0"/>
                </a:moveTo>
                <a:lnTo>
                  <a:pt x="1813" y="2"/>
                </a:lnTo>
                <a:lnTo>
                  <a:pt x="1879" y="6"/>
                </a:lnTo>
                <a:lnTo>
                  <a:pt x="1947" y="13"/>
                </a:lnTo>
                <a:lnTo>
                  <a:pt x="1947" y="179"/>
                </a:lnTo>
                <a:lnTo>
                  <a:pt x="1855" y="162"/>
                </a:lnTo>
                <a:lnTo>
                  <a:pt x="1759" y="150"/>
                </a:lnTo>
                <a:lnTo>
                  <a:pt x="1646" y="145"/>
                </a:lnTo>
                <a:lnTo>
                  <a:pt x="1530" y="145"/>
                </a:lnTo>
                <a:lnTo>
                  <a:pt x="1415" y="153"/>
                </a:lnTo>
                <a:lnTo>
                  <a:pt x="1299" y="169"/>
                </a:lnTo>
                <a:lnTo>
                  <a:pt x="1181" y="190"/>
                </a:lnTo>
                <a:lnTo>
                  <a:pt x="1047" y="223"/>
                </a:lnTo>
                <a:lnTo>
                  <a:pt x="912" y="263"/>
                </a:lnTo>
                <a:lnTo>
                  <a:pt x="776" y="309"/>
                </a:lnTo>
                <a:lnTo>
                  <a:pt x="643" y="363"/>
                </a:lnTo>
                <a:lnTo>
                  <a:pt x="509" y="426"/>
                </a:lnTo>
                <a:lnTo>
                  <a:pt x="379" y="495"/>
                </a:lnTo>
                <a:lnTo>
                  <a:pt x="250" y="573"/>
                </a:lnTo>
                <a:lnTo>
                  <a:pt x="123" y="660"/>
                </a:lnTo>
                <a:lnTo>
                  <a:pt x="0" y="755"/>
                </a:lnTo>
                <a:lnTo>
                  <a:pt x="117" y="650"/>
                </a:lnTo>
                <a:lnTo>
                  <a:pt x="236" y="554"/>
                </a:lnTo>
                <a:lnTo>
                  <a:pt x="360" y="464"/>
                </a:lnTo>
                <a:lnTo>
                  <a:pt x="486" y="382"/>
                </a:lnTo>
                <a:lnTo>
                  <a:pt x="617" y="309"/>
                </a:lnTo>
                <a:lnTo>
                  <a:pt x="749" y="243"/>
                </a:lnTo>
                <a:lnTo>
                  <a:pt x="882" y="184"/>
                </a:lnTo>
                <a:lnTo>
                  <a:pt x="1016" y="134"/>
                </a:lnTo>
                <a:lnTo>
                  <a:pt x="1153" y="89"/>
                </a:lnTo>
                <a:lnTo>
                  <a:pt x="1301" y="51"/>
                </a:lnTo>
                <a:lnTo>
                  <a:pt x="1450" y="23"/>
                </a:lnTo>
                <a:lnTo>
                  <a:pt x="1599" y="6"/>
                </a:lnTo>
                <a:lnTo>
                  <a:pt x="175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2"/>
          <p:cNvSpPr/>
          <p:nvPr/>
        </p:nvSpPr>
        <p:spPr>
          <a:xfrm>
            <a:off x="252" y="1621338"/>
            <a:ext cx="3284839" cy="2611966"/>
          </a:xfrm>
          <a:custGeom>
            <a:avLst/>
            <a:gdLst/>
            <a:ahLst/>
            <a:cxnLst/>
            <a:rect l="l" t="t" r="r" b="b"/>
            <a:pathLst>
              <a:path w="2040" h="1630" extrusionOk="0">
                <a:moveTo>
                  <a:pt x="0" y="0"/>
                </a:moveTo>
                <a:lnTo>
                  <a:pt x="70" y="153"/>
                </a:lnTo>
                <a:lnTo>
                  <a:pt x="141" y="295"/>
                </a:lnTo>
                <a:lnTo>
                  <a:pt x="214" y="429"/>
                </a:lnTo>
                <a:lnTo>
                  <a:pt x="288" y="552"/>
                </a:lnTo>
                <a:lnTo>
                  <a:pt x="365" y="667"/>
                </a:lnTo>
                <a:lnTo>
                  <a:pt x="443" y="773"/>
                </a:lnTo>
                <a:lnTo>
                  <a:pt x="523" y="871"/>
                </a:lnTo>
                <a:lnTo>
                  <a:pt x="603" y="960"/>
                </a:lnTo>
                <a:lnTo>
                  <a:pt x="684" y="1043"/>
                </a:lnTo>
                <a:lnTo>
                  <a:pt x="764" y="1118"/>
                </a:lnTo>
                <a:lnTo>
                  <a:pt x="846" y="1187"/>
                </a:lnTo>
                <a:lnTo>
                  <a:pt x="927" y="1248"/>
                </a:lnTo>
                <a:lnTo>
                  <a:pt x="1007" y="1304"/>
                </a:lnTo>
                <a:lnTo>
                  <a:pt x="1087" y="1354"/>
                </a:lnTo>
                <a:lnTo>
                  <a:pt x="1165" y="1397"/>
                </a:lnTo>
                <a:lnTo>
                  <a:pt x="1242" y="1435"/>
                </a:lnTo>
                <a:lnTo>
                  <a:pt x="1316" y="1470"/>
                </a:lnTo>
                <a:lnTo>
                  <a:pt x="1389" y="1500"/>
                </a:lnTo>
                <a:lnTo>
                  <a:pt x="1460" y="1524"/>
                </a:lnTo>
                <a:lnTo>
                  <a:pt x="1530" y="1545"/>
                </a:lnTo>
                <a:lnTo>
                  <a:pt x="1596" y="1562"/>
                </a:lnTo>
                <a:lnTo>
                  <a:pt x="1658" y="1576"/>
                </a:lnTo>
                <a:lnTo>
                  <a:pt x="1717" y="1588"/>
                </a:lnTo>
                <a:lnTo>
                  <a:pt x="1773" y="1597"/>
                </a:lnTo>
                <a:lnTo>
                  <a:pt x="1825" y="1604"/>
                </a:lnTo>
                <a:lnTo>
                  <a:pt x="1874" y="1607"/>
                </a:lnTo>
                <a:lnTo>
                  <a:pt x="1917" y="1611"/>
                </a:lnTo>
                <a:lnTo>
                  <a:pt x="1955" y="1612"/>
                </a:lnTo>
                <a:lnTo>
                  <a:pt x="1990" y="1614"/>
                </a:lnTo>
                <a:lnTo>
                  <a:pt x="2018" y="1614"/>
                </a:lnTo>
                <a:lnTo>
                  <a:pt x="2040" y="1614"/>
                </a:lnTo>
                <a:lnTo>
                  <a:pt x="1910" y="1625"/>
                </a:lnTo>
                <a:lnTo>
                  <a:pt x="1785" y="1630"/>
                </a:lnTo>
                <a:lnTo>
                  <a:pt x="1665" y="1626"/>
                </a:lnTo>
                <a:lnTo>
                  <a:pt x="1549" y="1618"/>
                </a:lnTo>
                <a:lnTo>
                  <a:pt x="1440" y="1602"/>
                </a:lnTo>
                <a:lnTo>
                  <a:pt x="1334" y="1581"/>
                </a:lnTo>
                <a:lnTo>
                  <a:pt x="1231" y="1557"/>
                </a:lnTo>
                <a:lnTo>
                  <a:pt x="1136" y="1526"/>
                </a:lnTo>
                <a:lnTo>
                  <a:pt x="1042" y="1491"/>
                </a:lnTo>
                <a:lnTo>
                  <a:pt x="955" y="1453"/>
                </a:lnTo>
                <a:lnTo>
                  <a:pt x="870" y="1411"/>
                </a:lnTo>
                <a:lnTo>
                  <a:pt x="790" y="1366"/>
                </a:lnTo>
                <a:lnTo>
                  <a:pt x="714" y="1317"/>
                </a:lnTo>
                <a:lnTo>
                  <a:pt x="641" y="1269"/>
                </a:lnTo>
                <a:lnTo>
                  <a:pt x="573" y="1217"/>
                </a:lnTo>
                <a:lnTo>
                  <a:pt x="507" y="1165"/>
                </a:lnTo>
                <a:lnTo>
                  <a:pt x="445" y="1111"/>
                </a:lnTo>
                <a:lnTo>
                  <a:pt x="386" y="1055"/>
                </a:lnTo>
                <a:lnTo>
                  <a:pt x="330" y="1002"/>
                </a:lnTo>
                <a:lnTo>
                  <a:pt x="278" y="948"/>
                </a:lnTo>
                <a:lnTo>
                  <a:pt x="228" y="894"/>
                </a:lnTo>
                <a:lnTo>
                  <a:pt x="181" y="842"/>
                </a:lnTo>
                <a:lnTo>
                  <a:pt x="136" y="792"/>
                </a:lnTo>
                <a:lnTo>
                  <a:pt x="94" y="743"/>
                </a:lnTo>
                <a:lnTo>
                  <a:pt x="75" y="720"/>
                </a:lnTo>
                <a:lnTo>
                  <a:pt x="0" y="63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Google Shape;223;p2"/>
          <p:cNvSpPr/>
          <p:nvPr/>
        </p:nvSpPr>
        <p:spPr>
          <a:xfrm>
            <a:off x="3534073" y="1205384"/>
            <a:ext cx="2779713" cy="306387"/>
          </a:xfrm>
          <a:prstGeom prst="roundRect">
            <a:avLst>
              <a:gd name="adj" fmla="val 30394"/>
            </a:avLst>
          </a:prstGeom>
          <a:gradFill>
            <a:gsLst>
              <a:gs pos="0">
                <a:srgbClr val="BCBCBC"/>
              </a:gs>
              <a:gs pos="35001">
                <a:srgbClr val="D0D0D0"/>
              </a:gs>
              <a:gs pos="100000">
                <a:srgbClr val="EDEDED"/>
              </a:gs>
            </a:gsLst>
            <a:lin ang="16200000" scaled="0"/>
          </a:gradFill>
          <a:ln>
            <a:noFill/>
          </a:ln>
          <a:effectLst>
            <a:outerShdw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4" name="Google Shape;224;p2"/>
          <p:cNvSpPr/>
          <p:nvPr/>
        </p:nvSpPr>
        <p:spPr>
          <a:xfrm>
            <a:off x="3534073" y="1205384"/>
            <a:ext cx="601663" cy="306387"/>
          </a:xfrm>
          <a:prstGeom prst="roundRect">
            <a:avLst>
              <a:gd name="adj" fmla="val 30394"/>
            </a:avLst>
          </a:prstGeom>
          <a:solidFill>
            <a:schemeClr val="accent1"/>
          </a:solidFill>
          <a:ln>
            <a:noFill/>
          </a:ln>
          <a:effectLst>
            <a:outerShdw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Calibri"/>
                <a:ea typeface="Calibri"/>
                <a:cs typeface="Calibri"/>
                <a:sym typeface="Calibri"/>
              </a:rPr>
              <a:t>1</a:t>
            </a:r>
            <a:endParaRPr sz="1400" b="0" i="0" u="none" strike="noStrike" cap="none">
              <a:solidFill>
                <a:srgbClr val="FFFFFF"/>
              </a:solidFill>
              <a:latin typeface="Calibri"/>
              <a:ea typeface="Calibri"/>
              <a:cs typeface="Calibri"/>
              <a:sym typeface="Calibri"/>
            </a:endParaRPr>
          </a:p>
        </p:txBody>
      </p:sp>
      <p:sp>
        <p:nvSpPr>
          <p:cNvPr id="225" name="Google Shape;225;p2"/>
          <p:cNvSpPr txBox="1"/>
          <p:nvPr/>
        </p:nvSpPr>
        <p:spPr>
          <a:xfrm>
            <a:off x="4135736" y="1205384"/>
            <a:ext cx="2178050" cy="307777"/>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70C0"/>
                </a:solidFill>
                <a:latin typeface="Calibri"/>
                <a:ea typeface="Calibri"/>
                <a:cs typeface="Calibri"/>
                <a:sym typeface="Calibri"/>
              </a:rPr>
              <a:t>Project Background</a:t>
            </a:r>
            <a:endParaRPr sz="1400" b="1" i="0" u="none" strike="noStrike" cap="none">
              <a:solidFill>
                <a:srgbClr val="0070C0"/>
              </a:solidFill>
              <a:latin typeface="Calibri"/>
              <a:ea typeface="Calibri"/>
              <a:cs typeface="Calibri"/>
              <a:sym typeface="Calibri"/>
            </a:endParaRPr>
          </a:p>
        </p:txBody>
      </p:sp>
      <p:sp>
        <p:nvSpPr>
          <p:cNvPr id="226" name="Google Shape;226;p2"/>
          <p:cNvSpPr/>
          <p:nvPr/>
        </p:nvSpPr>
        <p:spPr>
          <a:xfrm>
            <a:off x="3534073" y="1699096"/>
            <a:ext cx="2779713" cy="306388"/>
          </a:xfrm>
          <a:prstGeom prst="roundRect">
            <a:avLst>
              <a:gd name="adj" fmla="val 30394"/>
            </a:avLst>
          </a:prstGeom>
          <a:gradFill>
            <a:gsLst>
              <a:gs pos="0">
                <a:srgbClr val="BCBCBC"/>
              </a:gs>
              <a:gs pos="35001">
                <a:srgbClr val="D0D0D0"/>
              </a:gs>
              <a:gs pos="100000">
                <a:srgbClr val="EDEDED"/>
              </a:gs>
            </a:gsLst>
            <a:lin ang="16200000" scaled="0"/>
          </a:gradFill>
          <a:ln>
            <a:noFill/>
          </a:ln>
          <a:effectLst>
            <a:outerShdw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7" name="Google Shape;227;p2"/>
          <p:cNvSpPr/>
          <p:nvPr/>
        </p:nvSpPr>
        <p:spPr>
          <a:xfrm>
            <a:off x="3534073" y="1699096"/>
            <a:ext cx="601663" cy="306388"/>
          </a:xfrm>
          <a:prstGeom prst="roundRect">
            <a:avLst>
              <a:gd name="adj" fmla="val 30394"/>
            </a:avLst>
          </a:prstGeom>
          <a:solidFill>
            <a:schemeClr val="accent1"/>
          </a:solidFill>
          <a:ln>
            <a:noFill/>
          </a:ln>
          <a:effectLst>
            <a:outerShdw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Calibri"/>
                <a:ea typeface="Calibri"/>
                <a:cs typeface="Calibri"/>
                <a:sym typeface="Calibri"/>
              </a:rPr>
              <a:t>2</a:t>
            </a:r>
            <a:endParaRPr sz="1400" b="0" i="0" u="none" strike="noStrike" cap="none">
              <a:solidFill>
                <a:srgbClr val="FFFFFF"/>
              </a:solidFill>
              <a:latin typeface="Calibri"/>
              <a:ea typeface="Calibri"/>
              <a:cs typeface="Calibri"/>
              <a:sym typeface="Calibri"/>
            </a:endParaRPr>
          </a:p>
        </p:txBody>
      </p:sp>
      <p:sp>
        <p:nvSpPr>
          <p:cNvPr id="228" name="Google Shape;228;p2"/>
          <p:cNvSpPr txBox="1"/>
          <p:nvPr/>
        </p:nvSpPr>
        <p:spPr>
          <a:xfrm>
            <a:off x="4135725" y="1727675"/>
            <a:ext cx="2178000" cy="30780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70C0"/>
                </a:solidFill>
                <a:latin typeface="Calibri"/>
                <a:ea typeface="Calibri"/>
                <a:cs typeface="Calibri"/>
                <a:sym typeface="Calibri"/>
              </a:rPr>
              <a:t>Data Preparation</a:t>
            </a:r>
            <a:endParaRPr sz="1400" b="1" i="0" u="none" strike="noStrike" cap="none">
              <a:solidFill>
                <a:srgbClr val="0070C0"/>
              </a:solidFill>
              <a:latin typeface="Calibri"/>
              <a:ea typeface="Calibri"/>
              <a:cs typeface="Calibri"/>
              <a:sym typeface="Calibri"/>
            </a:endParaRPr>
          </a:p>
        </p:txBody>
      </p:sp>
      <p:sp>
        <p:nvSpPr>
          <p:cNvPr id="229" name="Google Shape;229;p2"/>
          <p:cNvSpPr/>
          <p:nvPr/>
        </p:nvSpPr>
        <p:spPr>
          <a:xfrm>
            <a:off x="3534073" y="2140421"/>
            <a:ext cx="2779713" cy="306388"/>
          </a:xfrm>
          <a:prstGeom prst="roundRect">
            <a:avLst>
              <a:gd name="adj" fmla="val 30394"/>
            </a:avLst>
          </a:prstGeom>
          <a:gradFill>
            <a:gsLst>
              <a:gs pos="0">
                <a:srgbClr val="BCBCBC"/>
              </a:gs>
              <a:gs pos="35001">
                <a:srgbClr val="D0D0D0"/>
              </a:gs>
              <a:gs pos="100000">
                <a:srgbClr val="EDEDED"/>
              </a:gs>
            </a:gsLst>
            <a:lin ang="16200000" scaled="0"/>
          </a:gradFill>
          <a:ln>
            <a:noFill/>
          </a:ln>
          <a:effectLst>
            <a:outerShdw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0" name="Google Shape;230;p2"/>
          <p:cNvSpPr/>
          <p:nvPr/>
        </p:nvSpPr>
        <p:spPr>
          <a:xfrm>
            <a:off x="3534073" y="2140421"/>
            <a:ext cx="601663" cy="306388"/>
          </a:xfrm>
          <a:prstGeom prst="roundRect">
            <a:avLst>
              <a:gd name="adj" fmla="val 30394"/>
            </a:avLst>
          </a:prstGeom>
          <a:solidFill>
            <a:schemeClr val="accent1"/>
          </a:solidFill>
          <a:ln>
            <a:noFill/>
          </a:ln>
          <a:effectLst>
            <a:outerShdw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Calibri"/>
                <a:ea typeface="Calibri"/>
                <a:cs typeface="Calibri"/>
                <a:sym typeface="Calibri"/>
              </a:rPr>
              <a:t>3</a:t>
            </a:r>
            <a:endParaRPr sz="1400" b="0" i="0" u="none" strike="noStrike" cap="none">
              <a:solidFill>
                <a:srgbClr val="FFFFFF"/>
              </a:solidFill>
              <a:latin typeface="Calibri"/>
              <a:ea typeface="Calibri"/>
              <a:cs typeface="Calibri"/>
              <a:sym typeface="Calibri"/>
            </a:endParaRPr>
          </a:p>
        </p:txBody>
      </p:sp>
      <p:sp>
        <p:nvSpPr>
          <p:cNvPr id="231" name="Google Shape;231;p2"/>
          <p:cNvSpPr txBox="1"/>
          <p:nvPr/>
        </p:nvSpPr>
        <p:spPr>
          <a:xfrm>
            <a:off x="4135736" y="2142009"/>
            <a:ext cx="2178050" cy="30480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70C0"/>
                </a:solidFill>
                <a:latin typeface="Calibri"/>
                <a:ea typeface="Calibri"/>
                <a:cs typeface="Calibri"/>
                <a:sym typeface="Calibri"/>
              </a:rPr>
              <a:t>Modeling</a:t>
            </a:r>
            <a:endParaRPr sz="1400" b="1" i="0" u="none" strike="noStrike" cap="none">
              <a:solidFill>
                <a:srgbClr val="0070C0"/>
              </a:solidFill>
              <a:latin typeface="Calibri"/>
              <a:ea typeface="Calibri"/>
              <a:cs typeface="Calibri"/>
              <a:sym typeface="Calibri"/>
            </a:endParaRPr>
          </a:p>
        </p:txBody>
      </p:sp>
      <p:sp>
        <p:nvSpPr>
          <p:cNvPr id="232" name="Google Shape;232;p2"/>
          <p:cNvSpPr/>
          <p:nvPr/>
        </p:nvSpPr>
        <p:spPr>
          <a:xfrm>
            <a:off x="3534073" y="2626196"/>
            <a:ext cx="2779713" cy="306388"/>
          </a:xfrm>
          <a:prstGeom prst="roundRect">
            <a:avLst>
              <a:gd name="adj" fmla="val 30394"/>
            </a:avLst>
          </a:prstGeom>
          <a:gradFill>
            <a:gsLst>
              <a:gs pos="0">
                <a:srgbClr val="BCBCBC"/>
              </a:gs>
              <a:gs pos="35001">
                <a:srgbClr val="D0D0D0"/>
              </a:gs>
              <a:gs pos="100000">
                <a:srgbClr val="EDEDED"/>
              </a:gs>
            </a:gsLst>
            <a:lin ang="16200000" scaled="0"/>
          </a:gradFill>
          <a:ln>
            <a:noFill/>
          </a:ln>
          <a:effectLst>
            <a:outerShdw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3" name="Google Shape;233;p2"/>
          <p:cNvSpPr/>
          <p:nvPr/>
        </p:nvSpPr>
        <p:spPr>
          <a:xfrm>
            <a:off x="3534073" y="2626196"/>
            <a:ext cx="601663" cy="306388"/>
          </a:xfrm>
          <a:prstGeom prst="roundRect">
            <a:avLst>
              <a:gd name="adj" fmla="val 30394"/>
            </a:avLst>
          </a:prstGeom>
          <a:solidFill>
            <a:schemeClr val="accent1"/>
          </a:solidFill>
          <a:ln>
            <a:noFill/>
          </a:ln>
          <a:effectLst>
            <a:outerShdw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Calibri"/>
                <a:ea typeface="Calibri"/>
                <a:cs typeface="Calibri"/>
                <a:sym typeface="Calibri"/>
              </a:rPr>
              <a:t>4</a:t>
            </a:r>
            <a:endParaRPr sz="1400" b="0" i="0" u="none" strike="noStrike" cap="none">
              <a:solidFill>
                <a:srgbClr val="FFFFFF"/>
              </a:solidFill>
              <a:latin typeface="Calibri"/>
              <a:ea typeface="Calibri"/>
              <a:cs typeface="Calibri"/>
              <a:sym typeface="Calibri"/>
            </a:endParaRPr>
          </a:p>
        </p:txBody>
      </p:sp>
      <p:sp>
        <p:nvSpPr>
          <p:cNvPr id="234" name="Google Shape;234;p2"/>
          <p:cNvSpPr txBox="1"/>
          <p:nvPr/>
        </p:nvSpPr>
        <p:spPr>
          <a:xfrm>
            <a:off x="3995936" y="2613496"/>
            <a:ext cx="244302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70C0"/>
                </a:solidFill>
                <a:latin typeface="Calibri"/>
                <a:ea typeface="Calibri"/>
                <a:cs typeface="Calibri"/>
                <a:sym typeface="Calibri"/>
              </a:rPr>
              <a:t>Bussines </a:t>
            </a:r>
            <a:r>
              <a:rPr lang="en-US" b="1">
                <a:solidFill>
                  <a:srgbClr val="0070C0"/>
                </a:solidFill>
                <a:latin typeface="Calibri"/>
                <a:ea typeface="Calibri"/>
                <a:cs typeface="Calibri"/>
                <a:sym typeface="Calibri"/>
              </a:rPr>
              <a:t>Insight</a:t>
            </a:r>
            <a:endParaRPr sz="1400" b="1" i="0" u="none" strike="noStrike" cap="none">
              <a:solidFill>
                <a:srgbClr val="0070C0"/>
              </a:solidFill>
              <a:latin typeface="Calibri"/>
              <a:ea typeface="Calibri"/>
              <a:cs typeface="Calibri"/>
              <a:sym typeface="Calibri"/>
            </a:endParaRPr>
          </a:p>
        </p:txBody>
      </p:sp>
      <p:sp>
        <p:nvSpPr>
          <p:cNvPr id="235" name="Google Shape;235;p2"/>
          <p:cNvSpPr/>
          <p:nvPr/>
        </p:nvSpPr>
        <p:spPr>
          <a:xfrm>
            <a:off x="1115616" y="1720232"/>
            <a:ext cx="229469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0070C0"/>
                </a:solidFill>
                <a:latin typeface="Calibri"/>
                <a:ea typeface="Calibri"/>
                <a:cs typeface="Calibri"/>
                <a:sym typeface="Calibri"/>
              </a:rPr>
              <a:t>Content</a:t>
            </a:r>
            <a:endParaRPr sz="4000" b="1" i="0" u="none" strike="noStrike" cap="none">
              <a:solidFill>
                <a:srgbClr val="0070C0"/>
              </a:solidFill>
              <a:latin typeface="Calibri"/>
              <a:ea typeface="Calibri"/>
              <a:cs typeface="Calibri"/>
              <a:sym typeface="Calibri"/>
            </a:endParaRPr>
          </a:p>
        </p:txBody>
      </p:sp>
    </p:spTree>
  </p:cSld>
  <p:clrMapOvr>
    <a:masterClrMapping/>
  </p:clrMapOvr>
  <p:transition advClick="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2"/>
                                        </p:tgtEl>
                                        <p:attrNameLst>
                                          <p:attrName>style.visibility</p:attrName>
                                        </p:attrNameLst>
                                      </p:cBhvr>
                                      <p:to>
                                        <p:strVal val="visible"/>
                                      </p:to>
                                    </p:set>
                                    <p:animEffect transition="in" filter="fade">
                                      <p:cBhvr>
                                        <p:cTn id="11" dur="1000"/>
                                        <p:tgtEl>
                                          <p:spTgt spid="222"/>
                                        </p:tgtEl>
                                      </p:cBhvr>
                                    </p:animEffect>
                                  </p:childTnLst>
                                </p:cTn>
                              </p:par>
                              <p:par>
                                <p:cTn id="12" presetID="10" presetClass="entr" presetSubtype="0" fill="hold" nodeType="withEffect">
                                  <p:stCondLst>
                                    <p:cond delay="250"/>
                                  </p:stCondLst>
                                  <p:childTnLst>
                                    <p:set>
                                      <p:cBhvr>
                                        <p:cTn id="13" dur="1" fill="hold">
                                          <p:stCondLst>
                                            <p:cond delay="0"/>
                                          </p:stCondLst>
                                        </p:cTn>
                                        <p:tgtEl>
                                          <p:spTgt spid="220"/>
                                        </p:tgtEl>
                                        <p:attrNameLst>
                                          <p:attrName>style.visibility</p:attrName>
                                        </p:attrNameLst>
                                      </p:cBhvr>
                                      <p:to>
                                        <p:strVal val="visible"/>
                                      </p:to>
                                    </p:set>
                                    <p:animEffect transition="in" filter="fade">
                                      <p:cBhvr>
                                        <p:cTn id="14" dur="1000"/>
                                        <p:tgtEl>
                                          <p:spTgt spid="220"/>
                                        </p:tgtEl>
                                      </p:cBhvr>
                                    </p:animEffect>
                                  </p:childTnLst>
                                </p:cTn>
                              </p:par>
                              <p:par>
                                <p:cTn id="15" presetID="10" presetClass="entr" presetSubtype="0" fill="hold" nodeType="withEffect">
                                  <p:stCondLst>
                                    <p:cond delay="500"/>
                                  </p:stCondLst>
                                  <p:childTnLst>
                                    <p:set>
                                      <p:cBhvr>
                                        <p:cTn id="16" dur="1" fill="hold">
                                          <p:stCondLst>
                                            <p:cond delay="0"/>
                                          </p:stCondLst>
                                        </p:cTn>
                                        <p:tgtEl>
                                          <p:spTgt spid="221"/>
                                        </p:tgtEl>
                                        <p:attrNameLst>
                                          <p:attrName>style.visibility</p:attrName>
                                        </p:attrNameLst>
                                      </p:cBhvr>
                                      <p:to>
                                        <p:strVal val="visible"/>
                                      </p:to>
                                    </p:set>
                                    <p:animEffect transition="in" filter="fade">
                                      <p:cBhvr>
                                        <p:cTn id="17" dur="1000"/>
                                        <p:tgtEl>
                                          <p:spTgt spid="221"/>
                                        </p:tgtEl>
                                      </p:cBhvr>
                                    </p:animEffect>
                                  </p:childTnLst>
                                </p:cTn>
                              </p:par>
                              <p:par>
                                <p:cTn id="18" presetID="10" presetClass="entr" presetSubtype="0" fill="hold" nodeType="withEffect">
                                  <p:stCondLst>
                                    <p:cond delay="750"/>
                                  </p:stCondLst>
                                  <p:childTnLst>
                                    <p:set>
                                      <p:cBhvr>
                                        <p:cTn id="19" dur="1" fill="hold">
                                          <p:stCondLst>
                                            <p:cond delay="0"/>
                                          </p:stCondLst>
                                        </p:cTn>
                                        <p:tgtEl>
                                          <p:spTgt spid="219"/>
                                        </p:tgtEl>
                                        <p:attrNameLst>
                                          <p:attrName>style.visibility</p:attrName>
                                        </p:attrNameLst>
                                      </p:cBhvr>
                                      <p:to>
                                        <p:strVal val="visible"/>
                                      </p:to>
                                    </p:set>
                                    <p:animEffect transition="in" filter="fade">
                                      <p:cBhvr>
                                        <p:cTn id="20" dur="1000"/>
                                        <p:tgtEl>
                                          <p:spTgt spid="219"/>
                                        </p:tgtEl>
                                      </p:cBhvr>
                                    </p:animEffect>
                                  </p:childTnLst>
                                </p:cTn>
                              </p:par>
                            </p:childTnLst>
                          </p:cTn>
                        </p:par>
                        <p:par>
                          <p:cTn id="21" fill="hold">
                            <p:stCondLst>
                              <p:cond delay="1500"/>
                            </p:stCondLst>
                            <p:childTnLst>
                              <p:par>
                                <p:cTn id="22" presetID="23" presetClass="entr" presetSubtype="16" fill="hold" nodeType="afterEffect">
                                  <p:stCondLst>
                                    <p:cond delay="0"/>
                                  </p:stCondLst>
                                  <p:childTnLst>
                                    <p:set>
                                      <p:cBhvr>
                                        <p:cTn id="23" dur="1" fill="hold">
                                          <p:stCondLst>
                                            <p:cond delay="0"/>
                                          </p:stCondLst>
                                        </p:cTn>
                                        <p:tgtEl>
                                          <p:spTgt spid="235"/>
                                        </p:tgtEl>
                                        <p:attrNameLst>
                                          <p:attrName>style.visibility</p:attrName>
                                        </p:attrNameLst>
                                      </p:cBhvr>
                                      <p:to>
                                        <p:strVal val="visible"/>
                                      </p:to>
                                    </p:set>
                                    <p:anim calcmode="lin" valueType="num">
                                      <p:cBhvr additive="base">
                                        <p:cTn id="24" dur="1000"/>
                                        <p:tgtEl>
                                          <p:spTgt spid="235"/>
                                        </p:tgtEl>
                                        <p:attrNameLst>
                                          <p:attrName>ppt_w</p:attrName>
                                        </p:attrNameLst>
                                      </p:cBhvr>
                                      <p:tavLst>
                                        <p:tav tm="0">
                                          <p:val>
                                            <p:strVal val="0"/>
                                          </p:val>
                                        </p:tav>
                                        <p:tav tm="100000">
                                          <p:val>
                                            <p:strVal val="#ppt_w"/>
                                          </p:val>
                                        </p:tav>
                                      </p:tavLst>
                                    </p:anim>
                                    <p:anim calcmode="lin" valueType="num">
                                      <p:cBhvr additive="base">
                                        <p:cTn id="25" dur="1000"/>
                                        <p:tgtEl>
                                          <p:spTgt spid="235"/>
                                        </p:tgtEl>
                                        <p:attrNameLst>
                                          <p:attrName>ppt_h</p:attrName>
                                        </p:attrNameLst>
                                      </p:cBhvr>
                                      <p:tavLst>
                                        <p:tav tm="0">
                                          <p:val>
                                            <p:strVal val="0"/>
                                          </p:val>
                                        </p:tav>
                                        <p:tav tm="100000">
                                          <p:val>
                                            <p:strVal val="#ppt_h"/>
                                          </p:val>
                                        </p:tav>
                                      </p:tavLst>
                                    </p:anim>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223"/>
                                        </p:tgtEl>
                                        <p:attrNameLst>
                                          <p:attrName>style.visibility</p:attrName>
                                        </p:attrNameLst>
                                      </p:cBhvr>
                                      <p:to>
                                        <p:strVal val="visible"/>
                                      </p:to>
                                    </p:set>
                                    <p:animEffect transition="in" filter="fade">
                                      <p:cBhvr>
                                        <p:cTn id="29" dur="500"/>
                                        <p:tgtEl>
                                          <p:spTgt spid="22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24"/>
                                        </p:tgtEl>
                                        <p:attrNameLst>
                                          <p:attrName>style.visibility</p:attrName>
                                        </p:attrNameLst>
                                      </p:cBhvr>
                                      <p:to>
                                        <p:strVal val="visible"/>
                                      </p:to>
                                    </p:set>
                                    <p:animEffect transition="in" filter="fade">
                                      <p:cBhvr>
                                        <p:cTn id="33" dur="500"/>
                                        <p:tgtEl>
                                          <p:spTgt spid="224"/>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225"/>
                                        </p:tgtEl>
                                        <p:attrNameLst>
                                          <p:attrName>style.visibility</p:attrName>
                                        </p:attrNameLst>
                                      </p:cBhvr>
                                      <p:to>
                                        <p:strVal val="visible"/>
                                      </p:to>
                                    </p:set>
                                    <p:animEffect transition="in" filter="fade">
                                      <p:cBhvr>
                                        <p:cTn id="37" dur="500"/>
                                        <p:tgtEl>
                                          <p:spTgt spid="22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226"/>
                                        </p:tgtEl>
                                        <p:attrNameLst>
                                          <p:attrName>style.visibility</p:attrName>
                                        </p:attrNameLst>
                                      </p:cBhvr>
                                      <p:to>
                                        <p:strVal val="visible"/>
                                      </p:to>
                                    </p:set>
                                    <p:animEffect transition="in" filter="fade">
                                      <p:cBhvr>
                                        <p:cTn id="41" dur="500"/>
                                        <p:tgtEl>
                                          <p:spTgt spid="226"/>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227"/>
                                        </p:tgtEl>
                                        <p:attrNameLst>
                                          <p:attrName>style.visibility</p:attrName>
                                        </p:attrNameLst>
                                      </p:cBhvr>
                                      <p:to>
                                        <p:strVal val="visible"/>
                                      </p:to>
                                    </p:set>
                                    <p:animEffect transition="in" filter="fade">
                                      <p:cBhvr>
                                        <p:cTn id="45" dur="500"/>
                                        <p:tgtEl>
                                          <p:spTgt spid="227"/>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228"/>
                                        </p:tgtEl>
                                        <p:attrNameLst>
                                          <p:attrName>style.visibility</p:attrName>
                                        </p:attrNameLst>
                                      </p:cBhvr>
                                      <p:to>
                                        <p:strVal val="visible"/>
                                      </p:to>
                                    </p:set>
                                    <p:animEffect transition="in" filter="fade">
                                      <p:cBhvr>
                                        <p:cTn id="49" dur="500"/>
                                        <p:tgtEl>
                                          <p:spTgt spid="228"/>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229"/>
                                        </p:tgtEl>
                                        <p:attrNameLst>
                                          <p:attrName>style.visibility</p:attrName>
                                        </p:attrNameLst>
                                      </p:cBhvr>
                                      <p:to>
                                        <p:strVal val="visible"/>
                                      </p:to>
                                    </p:set>
                                    <p:animEffect transition="in" filter="fade">
                                      <p:cBhvr>
                                        <p:cTn id="53" dur="500"/>
                                        <p:tgtEl>
                                          <p:spTgt spid="229"/>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230"/>
                                        </p:tgtEl>
                                        <p:attrNameLst>
                                          <p:attrName>style.visibility</p:attrName>
                                        </p:attrNameLst>
                                      </p:cBhvr>
                                      <p:to>
                                        <p:strVal val="visible"/>
                                      </p:to>
                                    </p:set>
                                    <p:animEffect transition="in" filter="fade">
                                      <p:cBhvr>
                                        <p:cTn id="57" dur="500"/>
                                        <p:tgtEl>
                                          <p:spTgt spid="230"/>
                                        </p:tgtEl>
                                      </p:cBhvr>
                                    </p:animEffect>
                                  </p:childTnLst>
                                </p:cTn>
                              </p:par>
                            </p:childTnLst>
                          </p:cTn>
                        </p:par>
                        <p:par>
                          <p:cTn id="58" fill="hold">
                            <p:stCondLst>
                              <p:cond delay="6500"/>
                            </p:stCondLst>
                            <p:childTnLst>
                              <p:par>
                                <p:cTn id="59" presetID="10" presetClass="entr" presetSubtype="0" fill="hold" nodeType="afterEffect">
                                  <p:stCondLst>
                                    <p:cond delay="0"/>
                                  </p:stCondLst>
                                  <p:childTnLst>
                                    <p:set>
                                      <p:cBhvr>
                                        <p:cTn id="60" dur="1" fill="hold">
                                          <p:stCondLst>
                                            <p:cond delay="0"/>
                                          </p:stCondLst>
                                        </p:cTn>
                                        <p:tgtEl>
                                          <p:spTgt spid="231"/>
                                        </p:tgtEl>
                                        <p:attrNameLst>
                                          <p:attrName>style.visibility</p:attrName>
                                        </p:attrNameLst>
                                      </p:cBhvr>
                                      <p:to>
                                        <p:strVal val="visible"/>
                                      </p:to>
                                    </p:set>
                                    <p:animEffect transition="in" filter="fade">
                                      <p:cBhvr>
                                        <p:cTn id="61" dur="500"/>
                                        <p:tgtEl>
                                          <p:spTgt spid="231"/>
                                        </p:tgtEl>
                                      </p:cBhvr>
                                    </p:animEffect>
                                  </p:childTnLst>
                                </p:cTn>
                              </p:par>
                            </p:childTnLst>
                          </p:cTn>
                        </p:par>
                        <p:par>
                          <p:cTn id="62" fill="hold">
                            <p:stCondLst>
                              <p:cond delay="7000"/>
                            </p:stCondLst>
                            <p:childTnLst>
                              <p:par>
                                <p:cTn id="63" presetID="10" presetClass="entr" presetSubtype="0" fill="hold" nodeType="afterEffect">
                                  <p:stCondLst>
                                    <p:cond delay="0"/>
                                  </p:stCondLst>
                                  <p:childTnLst>
                                    <p:set>
                                      <p:cBhvr>
                                        <p:cTn id="64" dur="1" fill="hold">
                                          <p:stCondLst>
                                            <p:cond delay="0"/>
                                          </p:stCondLst>
                                        </p:cTn>
                                        <p:tgtEl>
                                          <p:spTgt spid="232"/>
                                        </p:tgtEl>
                                        <p:attrNameLst>
                                          <p:attrName>style.visibility</p:attrName>
                                        </p:attrNameLst>
                                      </p:cBhvr>
                                      <p:to>
                                        <p:strVal val="visible"/>
                                      </p:to>
                                    </p:set>
                                    <p:animEffect transition="in" filter="fade">
                                      <p:cBhvr>
                                        <p:cTn id="65" dur="500"/>
                                        <p:tgtEl>
                                          <p:spTgt spid="232"/>
                                        </p:tgtEl>
                                      </p:cBhvr>
                                    </p:animEffect>
                                  </p:childTnLst>
                                </p:cTn>
                              </p:par>
                            </p:childTnLst>
                          </p:cTn>
                        </p:par>
                        <p:par>
                          <p:cTn id="66" fill="hold">
                            <p:stCondLst>
                              <p:cond delay="7500"/>
                            </p:stCondLst>
                            <p:childTnLst>
                              <p:par>
                                <p:cTn id="67" presetID="10" presetClass="entr" presetSubtype="0" fill="hold" nodeType="afterEffect">
                                  <p:stCondLst>
                                    <p:cond delay="0"/>
                                  </p:stCondLst>
                                  <p:childTnLst>
                                    <p:set>
                                      <p:cBhvr>
                                        <p:cTn id="68" dur="1" fill="hold">
                                          <p:stCondLst>
                                            <p:cond delay="0"/>
                                          </p:stCondLst>
                                        </p:cTn>
                                        <p:tgtEl>
                                          <p:spTgt spid="233"/>
                                        </p:tgtEl>
                                        <p:attrNameLst>
                                          <p:attrName>style.visibility</p:attrName>
                                        </p:attrNameLst>
                                      </p:cBhvr>
                                      <p:to>
                                        <p:strVal val="visible"/>
                                      </p:to>
                                    </p:set>
                                    <p:animEffect transition="in" filter="fade">
                                      <p:cBhvr>
                                        <p:cTn id="69" dur="500"/>
                                        <p:tgtEl>
                                          <p:spTgt spid="233"/>
                                        </p:tgtEl>
                                      </p:cBhvr>
                                    </p:animEffect>
                                  </p:childTnLst>
                                </p:cTn>
                              </p:par>
                            </p:childTnLst>
                          </p:cTn>
                        </p:par>
                        <p:par>
                          <p:cTn id="70" fill="hold">
                            <p:stCondLst>
                              <p:cond delay="8000"/>
                            </p:stCondLst>
                            <p:childTnLst>
                              <p:par>
                                <p:cTn id="71" presetID="10" presetClass="entr" presetSubtype="0" fill="hold" nodeType="afterEffect">
                                  <p:stCondLst>
                                    <p:cond delay="0"/>
                                  </p:stCondLst>
                                  <p:childTnLst>
                                    <p:set>
                                      <p:cBhvr>
                                        <p:cTn id="72" dur="1" fill="hold">
                                          <p:stCondLst>
                                            <p:cond delay="0"/>
                                          </p:stCondLst>
                                        </p:cTn>
                                        <p:tgtEl>
                                          <p:spTgt spid="234"/>
                                        </p:tgtEl>
                                        <p:attrNameLst>
                                          <p:attrName>style.visibility</p:attrName>
                                        </p:attrNameLst>
                                      </p:cBhvr>
                                      <p:to>
                                        <p:strVal val="visible"/>
                                      </p:to>
                                    </p:set>
                                    <p:animEffect transition="in" filter="fade">
                                      <p:cBhvr>
                                        <p:cTn id="73"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pic>
        <p:nvPicPr>
          <p:cNvPr id="241" name="Google Shape;241;g1108342c7e6_0_439" descr="bigstock-Part-of-body-of-business-man-w-50977628.jpg"/>
          <p:cNvPicPr preferRelativeResize="0">
            <a:picLocks noGrp="1"/>
          </p:cNvPicPr>
          <p:nvPr>
            <p:ph type="pic" idx="2"/>
          </p:nvPr>
        </p:nvPicPr>
        <p:blipFill rotWithShape="1">
          <a:blip r:embed="rId3">
            <a:alphaModFix/>
          </a:blip>
          <a:srcRect/>
          <a:stretch/>
        </p:blipFill>
        <p:spPr>
          <a:xfrm>
            <a:off x="0" y="1041400"/>
            <a:ext cx="4575175" cy="1943100"/>
          </a:xfrm>
          <a:prstGeom prst="rect">
            <a:avLst/>
          </a:prstGeom>
          <a:solidFill>
            <a:schemeClr val="accent2"/>
          </a:solidFill>
          <a:ln>
            <a:noFill/>
          </a:ln>
        </p:spPr>
      </p:pic>
      <p:sp>
        <p:nvSpPr>
          <p:cNvPr id="242" name="Google Shape;242;g1108342c7e6_0_439"/>
          <p:cNvSpPr txBox="1"/>
          <p:nvPr/>
        </p:nvSpPr>
        <p:spPr>
          <a:xfrm>
            <a:off x="5794124" y="1217999"/>
            <a:ext cx="2134500" cy="1670100"/>
          </a:xfrm>
          <a:prstGeom prst="rect">
            <a:avLst/>
          </a:prstGeom>
          <a:noFill/>
          <a:ln>
            <a:noFill/>
          </a:ln>
        </p:spPr>
        <p:txBody>
          <a:bodyPr spcFirstLastPara="1" wrap="square" lIns="0" tIns="0" rIns="0" bIns="0" anchor="t" anchorCtr="0">
            <a:spAutoFit/>
          </a:bodyPr>
          <a:lstStyle/>
          <a:p>
            <a:pPr marL="171450" marR="0" lvl="0" indent="-171450" algn="just" rtl="0">
              <a:lnSpc>
                <a:spcPct val="150000"/>
              </a:lnSpc>
              <a:spcBef>
                <a:spcPts val="0"/>
              </a:spcBef>
              <a:spcAft>
                <a:spcPts val="0"/>
              </a:spcAft>
              <a:buClr>
                <a:schemeClr val="lt1"/>
              </a:buClr>
              <a:buSzPts val="600"/>
              <a:buFont typeface="Noto Sans Symbols"/>
              <a:buChar char="✔"/>
            </a:pPr>
            <a:r>
              <a:rPr lang="en-US" sz="600">
                <a:solidFill>
                  <a:schemeClr val="lt1"/>
                </a:solidFill>
                <a:latin typeface="Calibri"/>
                <a:ea typeface="Calibri"/>
                <a:cs typeface="Calibri"/>
                <a:sym typeface="Calibri"/>
              </a:rPr>
              <a:t>Branding Tools  Your audience relate and absorb information on different sensory levels. We know visual stories are amplified with the right words. Sometimes it's easier to go old school, our copywriters prefer a good ball.</a:t>
            </a:r>
            <a:endParaRPr sz="600">
              <a:solidFill>
                <a:schemeClr val="lt1"/>
              </a:solidFill>
              <a:latin typeface="Calibri"/>
              <a:ea typeface="Calibri"/>
              <a:cs typeface="Calibri"/>
              <a:sym typeface="Calibri"/>
            </a:endParaRPr>
          </a:p>
          <a:p>
            <a:pPr marL="171450" marR="0" lvl="0" indent="-171450" algn="just" rtl="0">
              <a:lnSpc>
                <a:spcPct val="150000"/>
              </a:lnSpc>
              <a:spcBef>
                <a:spcPts val="750"/>
              </a:spcBef>
              <a:spcAft>
                <a:spcPts val="0"/>
              </a:spcAft>
              <a:buClr>
                <a:schemeClr val="lt1"/>
              </a:buClr>
              <a:buSzPts val="600"/>
              <a:buFont typeface="Noto Sans Symbols"/>
              <a:buChar char="✔"/>
            </a:pPr>
            <a:r>
              <a:rPr lang="en-US" sz="600">
                <a:solidFill>
                  <a:schemeClr val="lt1"/>
                </a:solidFill>
                <a:latin typeface="Calibri"/>
                <a:ea typeface="Calibri"/>
                <a:cs typeface="Calibri"/>
                <a:sym typeface="Calibri"/>
              </a:rPr>
              <a:t>Branding Tools  Your audience relate and absorb information on different sensory levels. We know visual stories are amplified with the right words. Sometimes it's easier to go old school, our copywriters prefer a good ball.</a:t>
            </a:r>
            <a:endParaRPr sz="600">
              <a:solidFill>
                <a:schemeClr val="lt1"/>
              </a:solidFill>
              <a:latin typeface="Calibri"/>
              <a:ea typeface="Calibri"/>
              <a:cs typeface="Calibri"/>
              <a:sym typeface="Calibri"/>
            </a:endParaRPr>
          </a:p>
          <a:p>
            <a:pPr marL="171450" marR="0" lvl="0" indent="-171450" algn="just" rtl="0">
              <a:lnSpc>
                <a:spcPct val="150000"/>
              </a:lnSpc>
              <a:spcBef>
                <a:spcPts val="750"/>
              </a:spcBef>
              <a:spcAft>
                <a:spcPts val="0"/>
              </a:spcAft>
              <a:buClr>
                <a:schemeClr val="lt1"/>
              </a:buClr>
              <a:buSzPts val="600"/>
              <a:buFont typeface="Noto Sans Symbols"/>
              <a:buChar char="✔"/>
            </a:pPr>
            <a:r>
              <a:rPr lang="en-US" sz="600">
                <a:solidFill>
                  <a:schemeClr val="lt1"/>
                </a:solidFill>
                <a:latin typeface="Calibri"/>
                <a:ea typeface="Calibri"/>
                <a:cs typeface="Calibri"/>
                <a:sym typeface="Calibri"/>
              </a:rPr>
              <a:t>Branding Tools  Your audience relate and absorb information on different sensory levels. We know visual stories are amplified with the right words. Sometimes it's</a:t>
            </a:r>
            <a:endParaRPr sz="600">
              <a:solidFill>
                <a:schemeClr val="lt1"/>
              </a:solidFill>
              <a:latin typeface="Calibri"/>
              <a:ea typeface="Calibri"/>
              <a:cs typeface="Calibri"/>
              <a:sym typeface="Calibri"/>
            </a:endParaRPr>
          </a:p>
        </p:txBody>
      </p:sp>
      <p:sp>
        <p:nvSpPr>
          <p:cNvPr id="243" name="Google Shape;243;g1108342c7e6_0_439"/>
          <p:cNvSpPr txBox="1"/>
          <p:nvPr/>
        </p:nvSpPr>
        <p:spPr>
          <a:xfrm>
            <a:off x="396436" y="3523970"/>
            <a:ext cx="3770700" cy="46170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595959"/>
              </a:buClr>
              <a:buSzPts val="1000"/>
              <a:buFont typeface="Arial"/>
              <a:buNone/>
            </a:pPr>
            <a:r>
              <a:rPr lang="en-US" sz="1200">
                <a:solidFill>
                  <a:srgbClr val="595959"/>
                </a:solidFill>
                <a:latin typeface="Calibri"/>
                <a:ea typeface="Calibri"/>
                <a:cs typeface="Calibri"/>
                <a:sym typeface="Calibri"/>
              </a:rPr>
              <a:t>is a company that provides holiday packages and want to launch new product : Wellness Tourism Package</a:t>
            </a:r>
            <a:endParaRPr sz="1200">
              <a:solidFill>
                <a:srgbClr val="595959"/>
              </a:solidFill>
              <a:latin typeface="Calibri"/>
              <a:ea typeface="Calibri"/>
              <a:cs typeface="Calibri"/>
              <a:sym typeface="Calibri"/>
            </a:endParaRPr>
          </a:p>
        </p:txBody>
      </p:sp>
      <p:sp>
        <p:nvSpPr>
          <p:cNvPr id="244" name="Google Shape;244;g1108342c7e6_0_439"/>
          <p:cNvSpPr/>
          <p:nvPr/>
        </p:nvSpPr>
        <p:spPr>
          <a:xfrm>
            <a:off x="5453380" y="3611714"/>
            <a:ext cx="439200" cy="439500"/>
          </a:xfrm>
          <a:prstGeom prst="ellipse">
            <a:avLst/>
          </a:prstGeom>
          <a:solidFill>
            <a:schemeClr val="accent6"/>
          </a:solidFill>
          <a:ln>
            <a:noFill/>
          </a:ln>
        </p:spPr>
        <p:txBody>
          <a:bodyPr spcFirstLastPara="1" wrap="square" lIns="65025" tIns="32500" rIns="65025" bIns="32500" anchor="ctr" anchorCtr="0">
            <a:noAutofit/>
          </a:bodyPr>
          <a:lstStyle/>
          <a:p>
            <a:pPr marL="0" marR="0" lvl="0" indent="0" algn="ctr" rtl="0">
              <a:lnSpc>
                <a:spcPct val="150000"/>
              </a:lnSpc>
              <a:spcBef>
                <a:spcPts val="0"/>
              </a:spcBef>
              <a:spcAft>
                <a:spcPts val="0"/>
              </a:spcAft>
              <a:buNone/>
            </a:pPr>
            <a:r>
              <a:rPr lang="en-US" sz="1200">
                <a:solidFill>
                  <a:schemeClr val="lt1"/>
                </a:solidFill>
                <a:latin typeface="Calibri"/>
                <a:ea typeface="Calibri"/>
                <a:cs typeface="Calibri"/>
                <a:sym typeface="Calibri"/>
              </a:rPr>
              <a:t>01</a:t>
            </a:r>
            <a:endParaRPr/>
          </a:p>
        </p:txBody>
      </p:sp>
      <p:sp>
        <p:nvSpPr>
          <p:cNvPr id="245" name="Google Shape;245;g1108342c7e6_0_439"/>
          <p:cNvSpPr txBox="1"/>
          <p:nvPr/>
        </p:nvSpPr>
        <p:spPr>
          <a:xfrm>
            <a:off x="6058953" y="3578500"/>
            <a:ext cx="2358900" cy="495600"/>
          </a:xfrm>
          <a:prstGeom prst="rect">
            <a:avLst/>
          </a:prstGeom>
          <a:noFill/>
          <a:ln>
            <a:noFill/>
          </a:ln>
        </p:spPr>
        <p:txBody>
          <a:bodyPr spcFirstLastPara="1" wrap="square" lIns="0" tIns="0" rIns="0" bIns="0" anchor="t" anchorCtr="0">
            <a:spAutoFit/>
          </a:bodyPr>
          <a:lstStyle/>
          <a:p>
            <a:pPr marL="0" lvl="0" indent="0" algn="just" rtl="0">
              <a:lnSpc>
                <a:spcPct val="130000"/>
              </a:lnSpc>
              <a:spcBef>
                <a:spcPts val="0"/>
              </a:spcBef>
              <a:spcAft>
                <a:spcPts val="0"/>
              </a:spcAft>
              <a:buClr>
                <a:schemeClr val="dk1"/>
              </a:buClr>
              <a:buSzPts val="1400"/>
              <a:buFont typeface="Arial"/>
              <a:buNone/>
            </a:pPr>
            <a:r>
              <a:rPr lang="en-US">
                <a:solidFill>
                  <a:srgbClr val="494429"/>
                </a:solidFill>
                <a:latin typeface="Calibri"/>
                <a:ea typeface="Calibri"/>
                <a:cs typeface="Calibri"/>
                <a:sym typeface="Calibri"/>
              </a:rPr>
              <a:t>4.888 customer </a:t>
            </a:r>
            <a:r>
              <a:rPr lang="en-US" b="1">
                <a:solidFill>
                  <a:srgbClr val="494429"/>
                </a:solidFill>
                <a:latin typeface="Calibri"/>
                <a:ea typeface="Calibri"/>
                <a:cs typeface="Calibri"/>
                <a:sym typeface="Calibri"/>
              </a:rPr>
              <a:t>contacted randomly</a:t>
            </a:r>
            <a:endParaRPr sz="1600" b="1">
              <a:solidFill>
                <a:srgbClr val="595959"/>
              </a:solidFill>
              <a:latin typeface="Calibri"/>
              <a:ea typeface="Calibri"/>
              <a:cs typeface="Calibri"/>
              <a:sym typeface="Calibri"/>
            </a:endParaRPr>
          </a:p>
        </p:txBody>
      </p:sp>
      <p:sp>
        <p:nvSpPr>
          <p:cNvPr id="246" name="Google Shape;246;g1108342c7e6_0_439"/>
          <p:cNvSpPr/>
          <p:nvPr/>
        </p:nvSpPr>
        <p:spPr>
          <a:xfrm>
            <a:off x="5453380" y="4352012"/>
            <a:ext cx="439200" cy="439500"/>
          </a:xfrm>
          <a:prstGeom prst="ellipse">
            <a:avLst/>
          </a:prstGeom>
          <a:solidFill>
            <a:schemeClr val="accent6"/>
          </a:solidFill>
          <a:ln>
            <a:noFill/>
          </a:ln>
        </p:spPr>
        <p:txBody>
          <a:bodyPr spcFirstLastPara="1" wrap="square" lIns="65025" tIns="32500" rIns="65025" bIns="32500" anchor="ctr" anchorCtr="0">
            <a:noAutofit/>
          </a:bodyPr>
          <a:lstStyle/>
          <a:p>
            <a:pPr marL="0" marR="0" lvl="0" indent="0" algn="ctr" rtl="0">
              <a:lnSpc>
                <a:spcPct val="150000"/>
              </a:lnSpc>
              <a:spcBef>
                <a:spcPts val="0"/>
              </a:spcBef>
              <a:spcAft>
                <a:spcPts val="0"/>
              </a:spcAft>
              <a:buNone/>
            </a:pPr>
            <a:r>
              <a:rPr lang="en-US" sz="1200">
                <a:solidFill>
                  <a:srgbClr val="FFFFFF"/>
                </a:solidFill>
                <a:latin typeface="Calibri"/>
                <a:ea typeface="Calibri"/>
                <a:cs typeface="Calibri"/>
                <a:sym typeface="Calibri"/>
              </a:rPr>
              <a:t>02</a:t>
            </a:r>
            <a:endParaRPr sz="1200">
              <a:solidFill>
                <a:srgbClr val="FFFFFF"/>
              </a:solidFill>
              <a:latin typeface="Calibri"/>
              <a:ea typeface="Calibri"/>
              <a:cs typeface="Calibri"/>
              <a:sym typeface="Calibri"/>
            </a:endParaRPr>
          </a:p>
        </p:txBody>
      </p:sp>
      <p:sp>
        <p:nvSpPr>
          <p:cNvPr id="247" name="Google Shape;247;g1108342c7e6_0_439"/>
          <p:cNvSpPr txBox="1"/>
          <p:nvPr/>
        </p:nvSpPr>
        <p:spPr>
          <a:xfrm>
            <a:off x="396436" y="3168975"/>
            <a:ext cx="3355800" cy="2772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595959"/>
              </a:buClr>
              <a:buSzPts val="1600"/>
              <a:buFont typeface="Arial"/>
              <a:buNone/>
            </a:pPr>
            <a:r>
              <a:rPr lang="en-US" sz="1800" b="1">
                <a:solidFill>
                  <a:srgbClr val="595959"/>
                </a:solidFill>
                <a:latin typeface="Calibri"/>
                <a:ea typeface="Calibri"/>
                <a:cs typeface="Calibri"/>
                <a:sym typeface="Calibri"/>
              </a:rPr>
              <a:t>Trips &amp; Travel.com</a:t>
            </a:r>
            <a:endParaRPr sz="1800" b="1">
              <a:solidFill>
                <a:srgbClr val="595959"/>
              </a:solidFill>
              <a:latin typeface="Calibri"/>
              <a:ea typeface="Calibri"/>
              <a:cs typeface="Calibri"/>
              <a:sym typeface="Calibri"/>
            </a:endParaRPr>
          </a:p>
        </p:txBody>
      </p:sp>
      <p:sp>
        <p:nvSpPr>
          <p:cNvPr id="248" name="Google Shape;248;g1108342c7e6_0_439"/>
          <p:cNvSpPr/>
          <p:nvPr/>
        </p:nvSpPr>
        <p:spPr>
          <a:xfrm>
            <a:off x="291225" y="277375"/>
            <a:ext cx="3633600" cy="457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g1108342c7e6_0_439"/>
          <p:cNvSpPr txBox="1"/>
          <p:nvPr/>
        </p:nvSpPr>
        <p:spPr>
          <a:xfrm>
            <a:off x="291225" y="161023"/>
            <a:ext cx="50238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Calibri"/>
                <a:ea typeface="Calibri"/>
                <a:cs typeface="Calibri"/>
                <a:sym typeface="Calibri"/>
              </a:rPr>
              <a:t>Project Background</a:t>
            </a:r>
            <a:endParaRPr sz="4000" b="0" i="0" u="none" strike="noStrike" cap="none">
              <a:solidFill>
                <a:schemeClr val="dk2"/>
              </a:solidFill>
              <a:latin typeface="Calibri"/>
              <a:ea typeface="Calibri"/>
              <a:cs typeface="Calibri"/>
              <a:sym typeface="Calibri"/>
            </a:endParaRPr>
          </a:p>
        </p:txBody>
      </p:sp>
      <p:sp>
        <p:nvSpPr>
          <p:cNvPr id="250" name="Google Shape;250;g1108342c7e6_0_439"/>
          <p:cNvSpPr txBox="1"/>
          <p:nvPr/>
        </p:nvSpPr>
        <p:spPr>
          <a:xfrm>
            <a:off x="6058953" y="4323950"/>
            <a:ext cx="2358900" cy="495600"/>
          </a:xfrm>
          <a:prstGeom prst="rect">
            <a:avLst/>
          </a:prstGeom>
          <a:noFill/>
          <a:ln>
            <a:noFill/>
          </a:ln>
        </p:spPr>
        <p:txBody>
          <a:bodyPr spcFirstLastPara="1" wrap="square" lIns="0" tIns="0" rIns="0" bIns="0" anchor="t" anchorCtr="0">
            <a:spAutoFit/>
          </a:bodyPr>
          <a:lstStyle/>
          <a:p>
            <a:pPr marL="0" lvl="0" indent="0" algn="just" rtl="0">
              <a:lnSpc>
                <a:spcPct val="130000"/>
              </a:lnSpc>
              <a:spcBef>
                <a:spcPts val="0"/>
              </a:spcBef>
              <a:spcAft>
                <a:spcPts val="0"/>
              </a:spcAft>
              <a:buClr>
                <a:schemeClr val="dk1"/>
              </a:buClr>
              <a:buSzPts val="1400"/>
              <a:buFont typeface="Arial"/>
              <a:buNone/>
            </a:pPr>
            <a:r>
              <a:rPr lang="en-US" b="1">
                <a:solidFill>
                  <a:srgbClr val="494429"/>
                </a:solidFill>
                <a:latin typeface="Calibri"/>
                <a:ea typeface="Calibri"/>
                <a:cs typeface="Calibri"/>
                <a:sym typeface="Calibri"/>
              </a:rPr>
              <a:t>only 18% of the customers</a:t>
            </a:r>
            <a:r>
              <a:rPr lang="en-US">
                <a:solidFill>
                  <a:srgbClr val="494429"/>
                </a:solidFill>
                <a:latin typeface="Calibri"/>
                <a:ea typeface="Calibri"/>
                <a:cs typeface="Calibri"/>
                <a:sym typeface="Calibri"/>
              </a:rPr>
              <a:t> purchased the packages</a:t>
            </a:r>
            <a:endParaRPr sz="1600" b="1">
              <a:solidFill>
                <a:srgbClr val="595959"/>
              </a:solidFill>
              <a:latin typeface="Calibri"/>
              <a:ea typeface="Calibri"/>
              <a:cs typeface="Calibri"/>
              <a:sym typeface="Calibri"/>
            </a:endParaRPr>
          </a:p>
        </p:txBody>
      </p:sp>
      <p:pic>
        <p:nvPicPr>
          <p:cNvPr id="251" name="Google Shape;251;g1108342c7e6_0_439"/>
          <p:cNvPicPr preferRelativeResize="0"/>
          <p:nvPr/>
        </p:nvPicPr>
        <p:blipFill>
          <a:blip r:embed="rId4">
            <a:alphaModFix/>
          </a:blip>
          <a:stretch>
            <a:fillRect/>
          </a:stretch>
        </p:blipFill>
        <p:spPr>
          <a:xfrm>
            <a:off x="5453375" y="277375"/>
            <a:ext cx="3296750" cy="3074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500"/>
                                        <p:tgtEl>
                                          <p:spTgt spid="247"/>
                                        </p:tgtEl>
                                      </p:cBhvr>
                                    </p:animEffect>
                                  </p:childTnLst>
                                </p:cTn>
                              </p:par>
                              <p:par>
                                <p:cTn id="8" presetID="10" presetClass="entr" presetSubtype="0" fill="hold"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fade">
                                      <p:cBhvr>
                                        <p:cTn id="10" dur="500"/>
                                        <p:tgtEl>
                                          <p:spTgt spid="243"/>
                                        </p:tgtEl>
                                      </p:cBhvr>
                                    </p:animEffect>
                                  </p:childTnLst>
                                </p:cTn>
                              </p:par>
                              <p:par>
                                <p:cTn id="11" presetID="23" presetClass="entr" presetSubtype="16"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 calcmode="lin" valueType="num">
                                      <p:cBhvr additive="base">
                                        <p:cTn id="13" dur="1000"/>
                                        <p:tgtEl>
                                          <p:spTgt spid="251"/>
                                        </p:tgtEl>
                                        <p:attrNameLst>
                                          <p:attrName>ppt_w</p:attrName>
                                        </p:attrNameLst>
                                      </p:cBhvr>
                                      <p:tavLst>
                                        <p:tav tm="0">
                                          <p:val>
                                            <p:strVal val="0"/>
                                          </p:val>
                                        </p:tav>
                                        <p:tav tm="100000">
                                          <p:val>
                                            <p:strVal val="#ppt_w"/>
                                          </p:val>
                                        </p:tav>
                                      </p:tavLst>
                                    </p:anim>
                                    <p:anim calcmode="lin" valueType="num">
                                      <p:cBhvr additive="base">
                                        <p:cTn id="14" dur="1000"/>
                                        <p:tgtEl>
                                          <p:spTgt spid="251"/>
                                        </p:tgtEl>
                                        <p:attrNameLst>
                                          <p:attrName>ppt_h</p:attrName>
                                        </p:attrNameLst>
                                      </p:cBhvr>
                                      <p:tavLst>
                                        <p:tav tm="0">
                                          <p:val>
                                            <p:strVal val="0"/>
                                          </p:val>
                                        </p:tav>
                                        <p:tav tm="100000">
                                          <p:val>
                                            <p:strVal val="#ppt_h"/>
                                          </p:val>
                                        </p:tav>
                                      </p:tavLst>
                                    </p:anim>
                                  </p:childTnLst>
                                </p:cTn>
                              </p:par>
                              <p:par>
                                <p:cTn id="15" presetID="10" presetClass="entr" presetSubtype="0" fill="hold" nodeType="withEffect">
                                  <p:stCondLst>
                                    <p:cond delay="0"/>
                                  </p:stCondLst>
                                  <p:childTnLst>
                                    <p:set>
                                      <p:cBhvr>
                                        <p:cTn id="16" dur="1" fill="hold">
                                          <p:stCondLst>
                                            <p:cond delay="0"/>
                                          </p:stCondLst>
                                        </p:cTn>
                                        <p:tgtEl>
                                          <p:spTgt spid="245"/>
                                        </p:tgtEl>
                                        <p:attrNameLst>
                                          <p:attrName>style.visibility</p:attrName>
                                        </p:attrNameLst>
                                      </p:cBhvr>
                                      <p:to>
                                        <p:strVal val="visible"/>
                                      </p:to>
                                    </p:set>
                                    <p:animEffect transition="in" filter="fade">
                                      <p:cBhvr>
                                        <p:cTn id="17" dur="500"/>
                                        <p:tgtEl>
                                          <p:spTgt spid="245"/>
                                        </p:tgtEl>
                                      </p:cBhvr>
                                    </p:animEffect>
                                  </p:childTnLst>
                                </p:cTn>
                              </p:par>
                              <p:par>
                                <p:cTn id="18" presetID="10" presetClass="entr" presetSubtype="0" fill="hold" nodeType="withEffect">
                                  <p:stCondLst>
                                    <p:cond delay="0"/>
                                  </p:stCondLst>
                                  <p:childTnLst>
                                    <p:set>
                                      <p:cBhvr>
                                        <p:cTn id="19" dur="1" fill="hold">
                                          <p:stCondLst>
                                            <p:cond delay="0"/>
                                          </p:stCondLst>
                                        </p:cTn>
                                        <p:tgtEl>
                                          <p:spTgt spid="250"/>
                                        </p:tgtEl>
                                        <p:attrNameLst>
                                          <p:attrName>style.visibility</p:attrName>
                                        </p:attrNameLst>
                                      </p:cBhvr>
                                      <p:to>
                                        <p:strVal val="visible"/>
                                      </p:to>
                                    </p:set>
                                    <p:animEffect transition="in" filter="fade">
                                      <p:cBhvr>
                                        <p:cTn id="20" dur="600"/>
                                        <p:tgtEl>
                                          <p:spTgt spid="250"/>
                                        </p:tgtEl>
                                      </p:cBhvr>
                                    </p:animEffect>
                                  </p:childTnLst>
                                </p:cTn>
                              </p:par>
                              <p:par>
                                <p:cTn id="21" presetID="2" presetClass="entr" presetSubtype="8" fill="hold" nodeType="withEffect">
                                  <p:stCondLst>
                                    <p:cond delay="0"/>
                                  </p:stCondLst>
                                  <p:childTnLst>
                                    <p:set>
                                      <p:cBhvr>
                                        <p:cTn id="22" dur="1" fill="hold">
                                          <p:stCondLst>
                                            <p:cond delay="0"/>
                                          </p:stCondLst>
                                        </p:cTn>
                                        <p:tgtEl>
                                          <p:spTgt spid="244"/>
                                        </p:tgtEl>
                                        <p:attrNameLst>
                                          <p:attrName>style.visibility</p:attrName>
                                        </p:attrNameLst>
                                      </p:cBhvr>
                                      <p:to>
                                        <p:strVal val="visible"/>
                                      </p:to>
                                    </p:set>
                                    <p:anim calcmode="lin" valueType="num">
                                      <p:cBhvr additive="base">
                                        <p:cTn id="23" dur="1000"/>
                                        <p:tgtEl>
                                          <p:spTgt spid="244"/>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246"/>
                                        </p:tgtEl>
                                        <p:attrNameLst>
                                          <p:attrName>style.visibility</p:attrName>
                                        </p:attrNameLst>
                                      </p:cBhvr>
                                      <p:to>
                                        <p:strVal val="visible"/>
                                      </p:to>
                                    </p:set>
                                    <p:anim calcmode="lin" valueType="num">
                                      <p:cBhvr additive="base">
                                        <p:cTn id="26" dur="1900"/>
                                        <p:tgtEl>
                                          <p:spTgt spid="2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56"/>
        <p:cNvGrpSpPr/>
        <p:nvPr/>
      </p:nvGrpSpPr>
      <p:grpSpPr>
        <a:xfrm>
          <a:off x="0" y="0"/>
          <a:ext cx="0" cy="0"/>
          <a:chOff x="0" y="0"/>
          <a:chExt cx="0" cy="0"/>
        </a:xfrm>
      </p:grpSpPr>
      <p:pic>
        <p:nvPicPr>
          <p:cNvPr id="257" name="Google Shape;257;g1108342c7e6_0_546"/>
          <p:cNvPicPr preferRelativeResize="0"/>
          <p:nvPr/>
        </p:nvPicPr>
        <p:blipFill>
          <a:blip r:embed="rId3">
            <a:alphaModFix/>
          </a:blip>
          <a:stretch>
            <a:fillRect/>
          </a:stretch>
        </p:blipFill>
        <p:spPr>
          <a:xfrm>
            <a:off x="3492700" y="1362475"/>
            <a:ext cx="2217483" cy="1724709"/>
          </a:xfrm>
          <a:prstGeom prst="rect">
            <a:avLst/>
          </a:prstGeom>
          <a:noFill/>
          <a:ln>
            <a:noFill/>
          </a:ln>
        </p:spPr>
      </p:pic>
      <p:sp>
        <p:nvSpPr>
          <p:cNvPr id="258" name="Google Shape;258;g1108342c7e6_0_546"/>
          <p:cNvSpPr/>
          <p:nvPr/>
        </p:nvSpPr>
        <p:spPr>
          <a:xfrm>
            <a:off x="690900" y="3010829"/>
            <a:ext cx="2305500" cy="14337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9" name="Google Shape;259;g1108342c7e6_0_546"/>
          <p:cNvSpPr/>
          <p:nvPr/>
        </p:nvSpPr>
        <p:spPr>
          <a:xfrm>
            <a:off x="3453150" y="3010829"/>
            <a:ext cx="2305500" cy="14337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60" name="Google Shape;260;g1108342c7e6_0_546"/>
          <p:cNvSpPr/>
          <p:nvPr/>
        </p:nvSpPr>
        <p:spPr>
          <a:xfrm>
            <a:off x="6167775" y="3010829"/>
            <a:ext cx="2305500" cy="14337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rgbClr val="FFFFFF"/>
              </a:solidFill>
              <a:latin typeface="Calibri"/>
              <a:ea typeface="Calibri"/>
              <a:cs typeface="Calibri"/>
              <a:sym typeface="Calibri"/>
            </a:endParaRPr>
          </a:p>
        </p:txBody>
      </p:sp>
      <p:sp>
        <p:nvSpPr>
          <p:cNvPr id="261" name="Google Shape;261;g1108342c7e6_0_546"/>
          <p:cNvSpPr txBox="1"/>
          <p:nvPr/>
        </p:nvSpPr>
        <p:spPr>
          <a:xfrm>
            <a:off x="871874" y="3431523"/>
            <a:ext cx="19233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Clr>
                <a:schemeClr val="dk1"/>
              </a:buClr>
              <a:buSzPts val="1100"/>
              <a:buFont typeface="Arial"/>
              <a:buNone/>
            </a:pPr>
            <a:r>
              <a:rPr lang="en-US" sz="1500">
                <a:solidFill>
                  <a:srgbClr val="7F7F7F"/>
                </a:solidFill>
                <a:latin typeface="Calibri"/>
                <a:ea typeface="Calibri"/>
                <a:cs typeface="Calibri"/>
                <a:sym typeface="Calibri"/>
              </a:rPr>
              <a:t>Unlimited Yoga, Meditation</a:t>
            </a:r>
            <a:endParaRPr sz="1500">
              <a:solidFill>
                <a:srgbClr val="7F7F7F"/>
              </a:solidFill>
              <a:latin typeface="Calibri"/>
              <a:ea typeface="Calibri"/>
              <a:cs typeface="Calibri"/>
              <a:sym typeface="Calibri"/>
            </a:endParaRPr>
          </a:p>
        </p:txBody>
      </p:sp>
      <p:sp>
        <p:nvSpPr>
          <p:cNvPr id="262" name="Google Shape;262;g1108342c7e6_0_546"/>
          <p:cNvSpPr txBox="1"/>
          <p:nvPr/>
        </p:nvSpPr>
        <p:spPr>
          <a:xfrm>
            <a:off x="3657274" y="3431523"/>
            <a:ext cx="1923300" cy="600300"/>
          </a:xfrm>
          <a:prstGeom prst="rect">
            <a:avLst/>
          </a:prstGeom>
          <a:noFill/>
          <a:ln>
            <a:noFill/>
          </a:ln>
        </p:spPr>
        <p:txBody>
          <a:bodyPr spcFirstLastPara="1" wrap="square" lIns="68575" tIns="34275" rIns="68575" bIns="34275" anchor="t" anchorCtr="0">
            <a:spAutoFit/>
          </a:bodyPr>
          <a:lstStyle/>
          <a:p>
            <a:pPr marL="0" lvl="0" indent="0" algn="ctr" rtl="0">
              <a:lnSpc>
                <a:spcPct val="130000"/>
              </a:lnSpc>
              <a:spcBef>
                <a:spcPts val="0"/>
              </a:spcBef>
              <a:spcAft>
                <a:spcPts val="0"/>
              </a:spcAft>
              <a:buClr>
                <a:schemeClr val="dk1"/>
              </a:buClr>
              <a:buSzPts val="1100"/>
              <a:buFont typeface="Arial"/>
              <a:buNone/>
            </a:pPr>
            <a:r>
              <a:rPr lang="en-US" sz="1500">
                <a:solidFill>
                  <a:srgbClr val="7F7F7F"/>
                </a:solidFill>
                <a:latin typeface="Calibri"/>
                <a:ea typeface="Calibri"/>
                <a:cs typeface="Calibri"/>
                <a:sym typeface="Calibri"/>
              </a:rPr>
              <a:t>Unlimited Sightsseeing Experience</a:t>
            </a:r>
            <a:endParaRPr sz="1500">
              <a:solidFill>
                <a:srgbClr val="7F7F7F"/>
              </a:solidFill>
              <a:latin typeface="Calibri"/>
              <a:ea typeface="Calibri"/>
              <a:cs typeface="Calibri"/>
              <a:sym typeface="Calibri"/>
            </a:endParaRPr>
          </a:p>
        </p:txBody>
      </p:sp>
      <p:sp>
        <p:nvSpPr>
          <p:cNvPr id="263" name="Google Shape;263;g1108342c7e6_0_546"/>
          <p:cNvSpPr txBox="1"/>
          <p:nvPr/>
        </p:nvSpPr>
        <p:spPr>
          <a:xfrm>
            <a:off x="6350312" y="3431523"/>
            <a:ext cx="1923300" cy="600300"/>
          </a:xfrm>
          <a:prstGeom prst="rect">
            <a:avLst/>
          </a:prstGeom>
          <a:noFill/>
          <a:ln>
            <a:noFill/>
          </a:ln>
        </p:spPr>
        <p:txBody>
          <a:bodyPr spcFirstLastPara="1" wrap="square" lIns="68575" tIns="34275" rIns="68575" bIns="34275" anchor="t" anchorCtr="0">
            <a:spAutoFit/>
          </a:bodyPr>
          <a:lstStyle/>
          <a:p>
            <a:pPr marL="0" lvl="0" indent="0" algn="ctr" rtl="0">
              <a:lnSpc>
                <a:spcPct val="130000"/>
              </a:lnSpc>
              <a:spcBef>
                <a:spcPts val="0"/>
              </a:spcBef>
              <a:spcAft>
                <a:spcPts val="0"/>
              </a:spcAft>
              <a:buClr>
                <a:schemeClr val="dk1"/>
              </a:buClr>
              <a:buSzPts val="1100"/>
              <a:buFont typeface="Arial"/>
              <a:buNone/>
            </a:pPr>
            <a:r>
              <a:rPr lang="en-US" sz="1500">
                <a:solidFill>
                  <a:srgbClr val="7F7F7F"/>
                </a:solidFill>
                <a:latin typeface="Calibri"/>
                <a:ea typeface="Calibri"/>
                <a:cs typeface="Calibri"/>
                <a:sym typeface="Calibri"/>
              </a:rPr>
              <a:t>Unlimited Massage, Spa</a:t>
            </a:r>
            <a:endParaRPr sz="1500">
              <a:solidFill>
                <a:srgbClr val="7F7F7F"/>
              </a:solidFill>
              <a:latin typeface="Calibri"/>
              <a:ea typeface="Calibri"/>
              <a:cs typeface="Calibri"/>
              <a:sym typeface="Calibri"/>
            </a:endParaRPr>
          </a:p>
        </p:txBody>
      </p:sp>
      <p:pic>
        <p:nvPicPr>
          <p:cNvPr id="264" name="Google Shape;264;g1108342c7e6_0_546"/>
          <p:cNvPicPr preferRelativeResize="0"/>
          <p:nvPr/>
        </p:nvPicPr>
        <p:blipFill>
          <a:blip r:embed="rId4">
            <a:alphaModFix/>
          </a:blip>
          <a:stretch>
            <a:fillRect/>
          </a:stretch>
        </p:blipFill>
        <p:spPr>
          <a:xfrm>
            <a:off x="6223225" y="1362475"/>
            <a:ext cx="2217475" cy="1590633"/>
          </a:xfrm>
          <a:prstGeom prst="rect">
            <a:avLst/>
          </a:prstGeom>
          <a:noFill/>
          <a:ln>
            <a:noFill/>
          </a:ln>
        </p:spPr>
      </p:pic>
      <p:sp>
        <p:nvSpPr>
          <p:cNvPr id="265" name="Google Shape;265;g1108342c7e6_0_546"/>
          <p:cNvSpPr txBox="1"/>
          <p:nvPr/>
        </p:nvSpPr>
        <p:spPr>
          <a:xfrm>
            <a:off x="690900" y="4662625"/>
            <a:ext cx="7837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i="1">
                <a:solidFill>
                  <a:srgbClr val="7F7F7F"/>
                </a:solidFill>
                <a:latin typeface="Constantia"/>
                <a:ea typeface="Constantia"/>
                <a:cs typeface="Constantia"/>
                <a:sym typeface="Constantia"/>
              </a:rPr>
              <a:t>“Holiday that brings about an improvement in your physical and or mental health”</a:t>
            </a:r>
            <a:endParaRPr>
              <a:solidFill>
                <a:srgbClr val="7F7F7F"/>
              </a:solidFill>
            </a:endParaRPr>
          </a:p>
        </p:txBody>
      </p:sp>
      <p:sp>
        <p:nvSpPr>
          <p:cNvPr id="266" name="Google Shape;266;g1108342c7e6_0_546"/>
          <p:cNvSpPr/>
          <p:nvPr/>
        </p:nvSpPr>
        <p:spPr>
          <a:xfrm>
            <a:off x="291225" y="277375"/>
            <a:ext cx="3633600" cy="457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g1108342c7e6_0_546"/>
          <p:cNvSpPr txBox="1"/>
          <p:nvPr/>
        </p:nvSpPr>
        <p:spPr>
          <a:xfrm>
            <a:off x="291225" y="161025"/>
            <a:ext cx="84735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rgbClr val="1F497D"/>
                </a:solidFill>
                <a:latin typeface="Calibri"/>
                <a:ea typeface="Calibri"/>
                <a:cs typeface="Calibri"/>
                <a:sym typeface="Calibri"/>
              </a:rPr>
              <a:t>Wellness Tourism Package</a:t>
            </a:r>
            <a:endParaRPr sz="4000" b="0" i="0" u="none" strike="noStrike" cap="none">
              <a:solidFill>
                <a:srgbClr val="1F497D"/>
              </a:solidFill>
              <a:latin typeface="Calibri"/>
              <a:ea typeface="Calibri"/>
              <a:cs typeface="Calibri"/>
              <a:sym typeface="Calibri"/>
            </a:endParaRPr>
          </a:p>
        </p:txBody>
      </p:sp>
      <p:sp>
        <p:nvSpPr>
          <p:cNvPr id="268" name="Google Shape;268;g1108342c7e6_0_546"/>
          <p:cNvSpPr/>
          <p:nvPr/>
        </p:nvSpPr>
        <p:spPr>
          <a:xfrm>
            <a:off x="4425312" y="2756551"/>
            <a:ext cx="369000" cy="457500"/>
          </a:xfrm>
          <a:prstGeom prst="ellipse">
            <a:avLst/>
          </a:prstGeom>
          <a:solidFill>
            <a:srgbClr val="27B4F9"/>
          </a:solid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69" name="Google Shape;269;g1108342c7e6_0_546"/>
          <p:cNvSpPr/>
          <p:nvPr/>
        </p:nvSpPr>
        <p:spPr>
          <a:xfrm>
            <a:off x="7193774" y="2683951"/>
            <a:ext cx="369000" cy="457500"/>
          </a:xfrm>
          <a:prstGeom prst="ellipse">
            <a:avLst/>
          </a:prstGeom>
          <a:solidFill>
            <a:srgbClr val="27B4F9"/>
          </a:solid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pic>
        <p:nvPicPr>
          <p:cNvPr id="270" name="Google Shape;270;g1108342c7e6_0_546"/>
          <p:cNvPicPr preferRelativeResize="0"/>
          <p:nvPr/>
        </p:nvPicPr>
        <p:blipFill>
          <a:blip r:embed="rId5">
            <a:alphaModFix/>
          </a:blip>
          <a:stretch>
            <a:fillRect/>
          </a:stretch>
        </p:blipFill>
        <p:spPr>
          <a:xfrm>
            <a:off x="738475" y="1330113"/>
            <a:ext cx="2257900" cy="1693425"/>
          </a:xfrm>
          <a:prstGeom prst="rect">
            <a:avLst/>
          </a:prstGeom>
          <a:noFill/>
          <a:ln>
            <a:noFill/>
          </a:ln>
        </p:spPr>
      </p:pic>
      <p:sp>
        <p:nvSpPr>
          <p:cNvPr id="271" name="Google Shape;271;g1108342c7e6_0_546"/>
          <p:cNvSpPr/>
          <p:nvPr/>
        </p:nvSpPr>
        <p:spPr>
          <a:xfrm>
            <a:off x="1707837" y="2756551"/>
            <a:ext cx="369000" cy="457500"/>
          </a:xfrm>
          <a:prstGeom prst="ellipse">
            <a:avLst/>
          </a:prstGeom>
          <a:solidFill>
            <a:srgbClr val="27B4F9"/>
          </a:solid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250"/>
                                  </p:stCondLst>
                                  <p:childTnLst>
                                    <p:set>
                                      <p:cBhvr>
                                        <p:cTn id="6" dur="1" fill="hold">
                                          <p:stCondLst>
                                            <p:cond delay="0"/>
                                          </p:stCondLst>
                                        </p:cTn>
                                        <p:tgtEl>
                                          <p:spTgt spid="258"/>
                                        </p:tgtEl>
                                        <p:attrNameLst>
                                          <p:attrName>style.visibility</p:attrName>
                                        </p:attrNameLst>
                                      </p:cBhvr>
                                      <p:to>
                                        <p:strVal val="visible"/>
                                      </p:to>
                                    </p:set>
                                    <p:anim calcmode="lin" valueType="num">
                                      <p:cBhvr additive="base">
                                        <p:cTn id="7" dur="500"/>
                                        <p:tgtEl>
                                          <p:spTgt spid="25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61"/>
                                        </p:tgtEl>
                                        <p:attrNameLst>
                                          <p:attrName>style.visibility</p:attrName>
                                        </p:attrNameLst>
                                      </p:cBhvr>
                                      <p:to>
                                        <p:strVal val="visible"/>
                                      </p:to>
                                    </p:set>
                                    <p:animEffect transition="in" filter="fade">
                                      <p:cBhvr>
                                        <p:cTn id="10" dur="750"/>
                                        <p:tgtEl>
                                          <p:spTgt spid="261"/>
                                        </p:tgtEl>
                                      </p:cBhvr>
                                    </p:animEffect>
                                  </p:childTnLst>
                                </p:cTn>
                              </p:par>
                              <p:par>
                                <p:cTn id="11" presetID="2" presetClass="entr" presetSubtype="1" fill="hold" nodeType="withEffect">
                                  <p:stCondLst>
                                    <p:cond delay="250"/>
                                  </p:stCondLst>
                                  <p:childTnLst>
                                    <p:set>
                                      <p:cBhvr>
                                        <p:cTn id="12" dur="1" fill="hold">
                                          <p:stCondLst>
                                            <p:cond delay="0"/>
                                          </p:stCondLst>
                                        </p:cTn>
                                        <p:tgtEl>
                                          <p:spTgt spid="259"/>
                                        </p:tgtEl>
                                        <p:attrNameLst>
                                          <p:attrName>style.visibility</p:attrName>
                                        </p:attrNameLst>
                                      </p:cBhvr>
                                      <p:to>
                                        <p:strVal val="visible"/>
                                      </p:to>
                                    </p:set>
                                    <p:anim calcmode="lin" valueType="num">
                                      <p:cBhvr additive="base">
                                        <p:cTn id="13" dur="500"/>
                                        <p:tgtEl>
                                          <p:spTgt spid="259"/>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262"/>
                                        </p:tgtEl>
                                        <p:attrNameLst>
                                          <p:attrName>style.visibility</p:attrName>
                                        </p:attrNameLst>
                                      </p:cBhvr>
                                      <p:to>
                                        <p:strVal val="visible"/>
                                      </p:to>
                                    </p:set>
                                    <p:animEffect transition="in" filter="fade">
                                      <p:cBhvr>
                                        <p:cTn id="16" dur="500"/>
                                        <p:tgtEl>
                                          <p:spTgt spid="262"/>
                                        </p:tgtEl>
                                      </p:cBhvr>
                                    </p:animEffect>
                                  </p:childTnLst>
                                </p:cTn>
                              </p:par>
                              <p:par>
                                <p:cTn id="17" presetID="2" presetClass="entr" presetSubtype="1" fill="hold" nodeType="withEffect">
                                  <p:stCondLst>
                                    <p:cond delay="250"/>
                                  </p:stCondLst>
                                  <p:childTnLst>
                                    <p:set>
                                      <p:cBhvr>
                                        <p:cTn id="18" dur="1" fill="hold">
                                          <p:stCondLst>
                                            <p:cond delay="0"/>
                                          </p:stCondLst>
                                        </p:cTn>
                                        <p:tgtEl>
                                          <p:spTgt spid="260"/>
                                        </p:tgtEl>
                                        <p:attrNameLst>
                                          <p:attrName>style.visibility</p:attrName>
                                        </p:attrNameLst>
                                      </p:cBhvr>
                                      <p:to>
                                        <p:strVal val="visible"/>
                                      </p:to>
                                    </p:set>
                                    <p:anim calcmode="lin" valueType="num">
                                      <p:cBhvr additive="base">
                                        <p:cTn id="19" dur="500"/>
                                        <p:tgtEl>
                                          <p:spTgt spid="260"/>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263"/>
                                        </p:tgtEl>
                                        <p:attrNameLst>
                                          <p:attrName>style.visibility</p:attrName>
                                        </p:attrNameLst>
                                      </p:cBhvr>
                                      <p:to>
                                        <p:strVal val="visible"/>
                                      </p:to>
                                    </p:set>
                                    <p:animEffect transition="in" filter="fade">
                                      <p:cBhvr>
                                        <p:cTn id="22" dur="500"/>
                                        <p:tgtEl>
                                          <p:spTgt spid="263"/>
                                        </p:tgtEl>
                                      </p:cBhvr>
                                    </p:animEffect>
                                  </p:childTnLst>
                                </p:cTn>
                              </p:par>
                              <p:par>
                                <p:cTn id="23" presetID="23" presetClass="entr" presetSubtype="16" fill="hold" nodeType="withEffect">
                                  <p:stCondLst>
                                    <p:cond delay="0"/>
                                  </p:stCondLst>
                                  <p:childTnLst>
                                    <p:set>
                                      <p:cBhvr>
                                        <p:cTn id="24" dur="1" fill="hold">
                                          <p:stCondLst>
                                            <p:cond delay="0"/>
                                          </p:stCondLst>
                                        </p:cTn>
                                        <p:tgtEl>
                                          <p:spTgt spid="265"/>
                                        </p:tgtEl>
                                        <p:attrNameLst>
                                          <p:attrName>style.visibility</p:attrName>
                                        </p:attrNameLst>
                                      </p:cBhvr>
                                      <p:to>
                                        <p:strVal val="visible"/>
                                      </p:to>
                                    </p:set>
                                    <p:anim calcmode="lin" valueType="num">
                                      <p:cBhvr additive="base">
                                        <p:cTn id="25" dur="1000"/>
                                        <p:tgtEl>
                                          <p:spTgt spid="265"/>
                                        </p:tgtEl>
                                        <p:attrNameLst>
                                          <p:attrName>ppt_w</p:attrName>
                                        </p:attrNameLst>
                                      </p:cBhvr>
                                      <p:tavLst>
                                        <p:tav tm="0">
                                          <p:val>
                                            <p:strVal val="0"/>
                                          </p:val>
                                        </p:tav>
                                        <p:tav tm="100000">
                                          <p:val>
                                            <p:strVal val="#ppt_w"/>
                                          </p:val>
                                        </p:tav>
                                      </p:tavLst>
                                    </p:anim>
                                    <p:anim calcmode="lin" valueType="num">
                                      <p:cBhvr additive="base">
                                        <p:cTn id="26" dur="1000"/>
                                        <p:tgtEl>
                                          <p:spTgt spid="26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76"/>
        <p:cNvGrpSpPr/>
        <p:nvPr/>
      </p:nvGrpSpPr>
      <p:grpSpPr>
        <a:xfrm>
          <a:off x="0" y="0"/>
          <a:ext cx="0" cy="0"/>
          <a:chOff x="0" y="0"/>
          <a:chExt cx="0" cy="0"/>
        </a:xfrm>
      </p:grpSpPr>
      <p:sp>
        <p:nvSpPr>
          <p:cNvPr id="277" name="Google Shape;277;g1108342c7e6_0_857"/>
          <p:cNvSpPr/>
          <p:nvPr/>
        </p:nvSpPr>
        <p:spPr>
          <a:xfrm>
            <a:off x="1002284" y="2106533"/>
            <a:ext cx="1716600" cy="1121700"/>
          </a:xfrm>
          <a:prstGeom prst="rightArrow">
            <a:avLst>
              <a:gd name="adj1" fmla="val 50000"/>
              <a:gd name="adj2" fmla="val 50000"/>
            </a:avLst>
          </a:prstGeom>
          <a:solidFill>
            <a:schemeClr val="accent2"/>
          </a:solidFill>
          <a:ln>
            <a:noFill/>
          </a:ln>
          <a:effectLst>
            <a:outerShdw blurRad="50800" dist="381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78" name="Google Shape;278;g1108342c7e6_0_857"/>
          <p:cNvSpPr/>
          <p:nvPr/>
        </p:nvSpPr>
        <p:spPr>
          <a:xfrm>
            <a:off x="1002284" y="3478509"/>
            <a:ext cx="1716600" cy="1121700"/>
          </a:xfrm>
          <a:prstGeom prst="rightArrow">
            <a:avLst>
              <a:gd name="adj1" fmla="val 50000"/>
              <a:gd name="adj2" fmla="val 50000"/>
            </a:avLst>
          </a:prstGeom>
          <a:solidFill>
            <a:schemeClr val="accent2"/>
          </a:solidFill>
          <a:ln>
            <a:noFill/>
          </a:ln>
          <a:effectLst>
            <a:outerShdw blurRad="50800" dist="381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79" name="Google Shape;279;g1108342c7e6_0_857"/>
          <p:cNvSpPr txBox="1"/>
          <p:nvPr/>
        </p:nvSpPr>
        <p:spPr>
          <a:xfrm>
            <a:off x="1088221" y="2429220"/>
            <a:ext cx="14520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US" sz="2200">
                <a:solidFill>
                  <a:schemeClr val="lt1"/>
                </a:solidFill>
                <a:latin typeface="Calibri"/>
                <a:ea typeface="Calibri"/>
                <a:cs typeface="Calibri"/>
                <a:sym typeface="Calibri"/>
              </a:rPr>
              <a:t>Goals</a:t>
            </a:r>
            <a:endParaRPr sz="2200">
              <a:solidFill>
                <a:schemeClr val="lt1"/>
              </a:solidFill>
              <a:latin typeface="Calibri"/>
              <a:ea typeface="Calibri"/>
              <a:cs typeface="Calibri"/>
              <a:sym typeface="Calibri"/>
            </a:endParaRPr>
          </a:p>
        </p:txBody>
      </p:sp>
      <p:sp>
        <p:nvSpPr>
          <p:cNvPr id="280" name="Google Shape;280;g1108342c7e6_0_857"/>
          <p:cNvSpPr txBox="1"/>
          <p:nvPr/>
        </p:nvSpPr>
        <p:spPr>
          <a:xfrm>
            <a:off x="1088221" y="3799012"/>
            <a:ext cx="14520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US" sz="2200">
                <a:solidFill>
                  <a:schemeClr val="lt1"/>
                </a:solidFill>
                <a:latin typeface="Calibri"/>
                <a:ea typeface="Calibri"/>
                <a:cs typeface="Calibri"/>
                <a:sym typeface="Calibri"/>
              </a:rPr>
              <a:t>Objectives</a:t>
            </a:r>
            <a:endParaRPr sz="2200">
              <a:solidFill>
                <a:schemeClr val="lt1"/>
              </a:solidFill>
              <a:latin typeface="Calibri"/>
              <a:ea typeface="Calibri"/>
              <a:cs typeface="Calibri"/>
              <a:sym typeface="Calibri"/>
            </a:endParaRPr>
          </a:p>
        </p:txBody>
      </p:sp>
      <p:sp>
        <p:nvSpPr>
          <p:cNvPr id="281" name="Google Shape;281;g1108342c7e6_0_857"/>
          <p:cNvSpPr txBox="1"/>
          <p:nvPr/>
        </p:nvSpPr>
        <p:spPr>
          <a:xfrm>
            <a:off x="2872925" y="2364575"/>
            <a:ext cx="5403900" cy="592500"/>
          </a:xfrm>
          <a:prstGeom prst="rect">
            <a:avLst/>
          </a:prstGeom>
          <a:noFill/>
          <a:ln>
            <a:noFill/>
          </a:ln>
        </p:spPr>
        <p:txBody>
          <a:bodyPr spcFirstLastPara="1" wrap="square" lIns="68575" tIns="34275" rIns="68575" bIns="34275" anchor="t" anchorCtr="0">
            <a:spAutoFit/>
          </a:bodyPr>
          <a:lstStyle/>
          <a:p>
            <a:pPr marL="0" lvl="0" indent="0" algn="l" rtl="0">
              <a:lnSpc>
                <a:spcPct val="115000"/>
              </a:lnSpc>
              <a:spcBef>
                <a:spcPts val="0"/>
              </a:spcBef>
              <a:spcAft>
                <a:spcPts val="0"/>
              </a:spcAft>
              <a:buSzPts val="1100"/>
              <a:buNone/>
            </a:pPr>
            <a:r>
              <a:rPr lang="en-US" sz="3400" b="1">
                <a:solidFill>
                  <a:schemeClr val="dk2"/>
                </a:solidFill>
                <a:latin typeface="Calibri"/>
                <a:ea typeface="Calibri"/>
                <a:cs typeface="Calibri"/>
                <a:sym typeface="Calibri"/>
              </a:rPr>
              <a:t>Reducing Marketing Cost</a:t>
            </a:r>
            <a:endParaRPr sz="3400" b="1">
              <a:solidFill>
                <a:schemeClr val="dk2"/>
              </a:solidFill>
              <a:latin typeface="Calibri"/>
              <a:ea typeface="Calibri"/>
              <a:cs typeface="Calibri"/>
              <a:sym typeface="Calibri"/>
            </a:endParaRPr>
          </a:p>
        </p:txBody>
      </p:sp>
      <p:sp>
        <p:nvSpPr>
          <p:cNvPr id="282" name="Google Shape;282;g1108342c7e6_0_857"/>
          <p:cNvSpPr txBox="1"/>
          <p:nvPr/>
        </p:nvSpPr>
        <p:spPr>
          <a:xfrm>
            <a:off x="2775350" y="3565325"/>
            <a:ext cx="5576100" cy="865500"/>
          </a:xfrm>
          <a:prstGeom prst="rect">
            <a:avLst/>
          </a:prstGeom>
          <a:noFill/>
          <a:ln>
            <a:noFill/>
          </a:ln>
        </p:spPr>
        <p:txBody>
          <a:bodyPr spcFirstLastPara="1" wrap="square" lIns="68575" tIns="34275" rIns="68575" bIns="34275" anchor="t" anchorCtr="0">
            <a:spAutoFit/>
          </a:bodyPr>
          <a:lstStyle/>
          <a:p>
            <a:pPr marL="342900" lvl="0" indent="-330200" algn="l" rtl="0">
              <a:spcBef>
                <a:spcPts val="448"/>
              </a:spcBef>
              <a:spcAft>
                <a:spcPts val="0"/>
              </a:spcAft>
              <a:buClr>
                <a:srgbClr val="888888"/>
              </a:buClr>
              <a:buSzPts val="1600"/>
              <a:buFont typeface="Calibri"/>
              <a:buChar char="▪"/>
            </a:pPr>
            <a:r>
              <a:rPr lang="en-US" sz="1600">
                <a:solidFill>
                  <a:srgbClr val="888888"/>
                </a:solidFill>
                <a:latin typeface="Calibri"/>
                <a:ea typeface="Calibri"/>
                <a:cs typeface="Calibri"/>
                <a:sym typeface="Calibri"/>
              </a:rPr>
              <a:t>Create </a:t>
            </a:r>
            <a:r>
              <a:rPr lang="en-US" sz="1600" b="1">
                <a:solidFill>
                  <a:srgbClr val="888888"/>
                </a:solidFill>
                <a:latin typeface="Calibri"/>
                <a:ea typeface="Calibri"/>
                <a:cs typeface="Calibri"/>
                <a:sym typeface="Calibri"/>
              </a:rPr>
              <a:t>a prediction system to cut off customers which likely won’t buy the product</a:t>
            </a:r>
            <a:endParaRPr sz="1600">
              <a:solidFill>
                <a:srgbClr val="888888"/>
              </a:solidFill>
              <a:latin typeface="Calibri"/>
              <a:ea typeface="Calibri"/>
              <a:cs typeface="Calibri"/>
              <a:sym typeface="Calibri"/>
            </a:endParaRPr>
          </a:p>
          <a:p>
            <a:pPr marL="342900" lvl="0" indent="-302260" algn="l" rtl="0">
              <a:lnSpc>
                <a:spcPct val="100000"/>
              </a:lnSpc>
              <a:spcBef>
                <a:spcPts val="448"/>
              </a:spcBef>
              <a:spcAft>
                <a:spcPts val="0"/>
              </a:spcAft>
              <a:buClr>
                <a:srgbClr val="888888"/>
              </a:buClr>
              <a:buSzPts val="1600"/>
              <a:buFont typeface="Calibri"/>
              <a:buChar char="▪"/>
            </a:pPr>
            <a:r>
              <a:rPr lang="en-US" sz="1600">
                <a:solidFill>
                  <a:srgbClr val="888888"/>
                </a:solidFill>
                <a:latin typeface="Calibri"/>
                <a:ea typeface="Calibri"/>
                <a:cs typeface="Calibri"/>
                <a:sym typeface="Calibri"/>
              </a:rPr>
              <a:t>Analyze </a:t>
            </a:r>
            <a:r>
              <a:rPr lang="en-US" sz="1600" b="1">
                <a:solidFill>
                  <a:srgbClr val="888888"/>
                </a:solidFill>
                <a:latin typeface="Calibri"/>
                <a:ea typeface="Calibri"/>
                <a:cs typeface="Calibri"/>
                <a:sym typeface="Calibri"/>
              </a:rPr>
              <a:t>ideal customer criteria</a:t>
            </a:r>
            <a:r>
              <a:rPr lang="en-US" sz="1600">
                <a:solidFill>
                  <a:srgbClr val="888888"/>
                </a:solidFill>
                <a:latin typeface="Calibri"/>
                <a:ea typeface="Calibri"/>
                <a:cs typeface="Calibri"/>
                <a:sym typeface="Calibri"/>
              </a:rPr>
              <a:t> based on previous sales data</a:t>
            </a:r>
            <a:endParaRPr sz="1600">
              <a:solidFill>
                <a:srgbClr val="888888"/>
              </a:solidFill>
              <a:latin typeface="Calibri"/>
              <a:ea typeface="Calibri"/>
              <a:cs typeface="Calibri"/>
              <a:sym typeface="Calibri"/>
            </a:endParaRPr>
          </a:p>
        </p:txBody>
      </p:sp>
      <p:sp>
        <p:nvSpPr>
          <p:cNvPr id="283" name="Google Shape;283;g1108342c7e6_0_857"/>
          <p:cNvSpPr txBox="1"/>
          <p:nvPr/>
        </p:nvSpPr>
        <p:spPr>
          <a:xfrm>
            <a:off x="187925" y="906125"/>
            <a:ext cx="8287800" cy="635700"/>
          </a:xfrm>
          <a:prstGeom prst="rect">
            <a:avLst/>
          </a:prstGeom>
          <a:noFill/>
          <a:ln>
            <a:noFill/>
          </a:ln>
        </p:spPr>
        <p:txBody>
          <a:bodyPr spcFirstLastPara="1" wrap="square" lIns="68575" tIns="34275" rIns="68575" bIns="34275" anchor="t" anchorCtr="0">
            <a:spAutoFit/>
          </a:bodyPr>
          <a:lstStyle/>
          <a:p>
            <a:pPr marL="457200" marR="0" lvl="0" indent="-330200" algn="l" rtl="0">
              <a:lnSpc>
                <a:spcPct val="130000"/>
              </a:lnSpc>
              <a:spcBef>
                <a:spcPts val="0"/>
              </a:spcBef>
              <a:spcAft>
                <a:spcPts val="0"/>
              </a:spcAft>
              <a:buClr>
                <a:srgbClr val="595959"/>
              </a:buClr>
              <a:buSzPts val="1600"/>
              <a:buFont typeface="Calibri"/>
              <a:buAutoNum type="arabicParenR"/>
            </a:pPr>
            <a:r>
              <a:rPr lang="en-US" sz="1600" b="1">
                <a:solidFill>
                  <a:srgbClr val="595959"/>
                </a:solidFill>
                <a:latin typeface="Calibri"/>
                <a:ea typeface="Calibri"/>
                <a:cs typeface="Calibri"/>
                <a:sym typeface="Calibri"/>
              </a:rPr>
              <a:t>Previous customers were contacted randomly, too many unpotential customers contacted</a:t>
            </a:r>
            <a:endParaRPr sz="1600" b="1">
              <a:solidFill>
                <a:srgbClr val="595959"/>
              </a:solidFill>
              <a:latin typeface="Calibri"/>
              <a:ea typeface="Calibri"/>
              <a:cs typeface="Calibri"/>
              <a:sym typeface="Calibri"/>
            </a:endParaRPr>
          </a:p>
          <a:p>
            <a:pPr marL="457200" marR="0" lvl="0" indent="-330200" algn="l" rtl="0">
              <a:lnSpc>
                <a:spcPct val="130000"/>
              </a:lnSpc>
              <a:spcBef>
                <a:spcPts val="0"/>
              </a:spcBef>
              <a:spcAft>
                <a:spcPts val="0"/>
              </a:spcAft>
              <a:buClr>
                <a:srgbClr val="595959"/>
              </a:buClr>
              <a:buSzPts val="1600"/>
              <a:buFont typeface="Calibri"/>
              <a:buAutoNum type="arabicParenR"/>
            </a:pPr>
            <a:r>
              <a:rPr lang="en-US" sz="1600" b="1">
                <a:solidFill>
                  <a:srgbClr val="595959"/>
                </a:solidFill>
                <a:latin typeface="Calibri"/>
                <a:ea typeface="Calibri"/>
                <a:cs typeface="Calibri"/>
                <a:sym typeface="Calibri"/>
              </a:rPr>
              <a:t>Marketing cost is too high but only resulting 18% closing customers</a:t>
            </a:r>
            <a:endParaRPr sz="1600" b="1">
              <a:solidFill>
                <a:srgbClr val="595959"/>
              </a:solidFill>
              <a:latin typeface="Calibri"/>
              <a:ea typeface="Calibri"/>
              <a:cs typeface="Calibri"/>
              <a:sym typeface="Calibri"/>
            </a:endParaRPr>
          </a:p>
        </p:txBody>
      </p:sp>
      <p:sp>
        <p:nvSpPr>
          <p:cNvPr id="284" name="Google Shape;284;g1108342c7e6_0_857"/>
          <p:cNvSpPr/>
          <p:nvPr/>
        </p:nvSpPr>
        <p:spPr>
          <a:xfrm>
            <a:off x="403000" y="257450"/>
            <a:ext cx="3573300" cy="40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1108342c7e6_0_857"/>
          <p:cNvSpPr txBox="1"/>
          <p:nvPr/>
        </p:nvSpPr>
        <p:spPr>
          <a:xfrm>
            <a:off x="265450" y="117048"/>
            <a:ext cx="50238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Calibri"/>
                <a:ea typeface="Calibri"/>
                <a:cs typeface="Calibri"/>
                <a:sym typeface="Calibri"/>
              </a:rPr>
              <a:t>Problem Statement</a:t>
            </a:r>
            <a:endParaRPr sz="4000" b="0" i="0" u="none" strike="noStrike" cap="none">
              <a:solidFill>
                <a:schemeClr val="dk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 calcmode="lin" valueType="num">
                                      <p:cBhvr additive="base">
                                        <p:cTn id="7" dur="500"/>
                                        <p:tgtEl>
                                          <p:spTgt spid="27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78"/>
                                        </p:tgtEl>
                                        <p:attrNameLst>
                                          <p:attrName>style.visibility</p:attrName>
                                        </p:attrNameLst>
                                      </p:cBhvr>
                                      <p:to>
                                        <p:strVal val="visible"/>
                                      </p:to>
                                    </p:set>
                                    <p:anim calcmode="lin" valueType="num">
                                      <p:cBhvr additive="base">
                                        <p:cTn id="10" dur="1100"/>
                                        <p:tgtEl>
                                          <p:spTgt spid="278"/>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500"/>
                                        <p:tgtEl>
                                          <p:spTgt spid="279"/>
                                        </p:tgtEl>
                                      </p:cBhvr>
                                    </p:animEffect>
                                  </p:childTnLst>
                                </p:cTn>
                              </p:par>
                              <p:par>
                                <p:cTn id="14" presetID="10" presetClass="entr" presetSubtype="0" fill="hold" nodeType="withEffect">
                                  <p:stCondLst>
                                    <p:cond delay="0"/>
                                  </p:stCondLst>
                                  <p:childTnLst>
                                    <p:set>
                                      <p:cBhvr>
                                        <p:cTn id="15" dur="1" fill="hold">
                                          <p:stCondLst>
                                            <p:cond delay="0"/>
                                          </p:stCondLst>
                                        </p:cTn>
                                        <p:tgtEl>
                                          <p:spTgt spid="280"/>
                                        </p:tgtEl>
                                        <p:attrNameLst>
                                          <p:attrName>style.visibility</p:attrName>
                                        </p:attrNameLst>
                                      </p:cBhvr>
                                      <p:to>
                                        <p:strVal val="visible"/>
                                      </p:to>
                                    </p:set>
                                    <p:animEffect transition="in" filter="fade">
                                      <p:cBhvr>
                                        <p:cTn id="16" dur="500"/>
                                        <p:tgtEl>
                                          <p:spTgt spid="280"/>
                                        </p:tgtEl>
                                      </p:cBhvr>
                                    </p:animEffect>
                                  </p:childTnLst>
                                </p:cTn>
                              </p:par>
                              <p:par>
                                <p:cTn id="17" presetID="2" presetClass="entr" presetSubtype="8" fill="hold" nodeType="withEffect">
                                  <p:stCondLst>
                                    <p:cond delay="0"/>
                                  </p:stCondLst>
                                  <p:childTnLst>
                                    <p:set>
                                      <p:cBhvr>
                                        <p:cTn id="18" dur="1" fill="hold">
                                          <p:stCondLst>
                                            <p:cond delay="0"/>
                                          </p:stCondLst>
                                        </p:cTn>
                                        <p:tgtEl>
                                          <p:spTgt spid="281"/>
                                        </p:tgtEl>
                                        <p:attrNameLst>
                                          <p:attrName>style.visibility</p:attrName>
                                        </p:attrNameLst>
                                      </p:cBhvr>
                                      <p:to>
                                        <p:strVal val="visible"/>
                                      </p:to>
                                    </p:set>
                                    <p:anim calcmode="lin" valueType="num">
                                      <p:cBhvr additive="base">
                                        <p:cTn id="19" dur="1000"/>
                                        <p:tgtEl>
                                          <p:spTgt spid="281"/>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282"/>
                                        </p:tgtEl>
                                        <p:attrNameLst>
                                          <p:attrName>style.visibility</p:attrName>
                                        </p:attrNameLst>
                                      </p:cBhvr>
                                      <p:to>
                                        <p:strVal val="visible"/>
                                      </p:to>
                                    </p:set>
                                    <p:anim calcmode="lin" valueType="num">
                                      <p:cBhvr additive="base">
                                        <p:cTn id="22" dur="1100"/>
                                        <p:tgtEl>
                                          <p:spTgt spid="2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g110c7e4e238_0_13"/>
          <p:cNvSpPr/>
          <p:nvPr/>
        </p:nvSpPr>
        <p:spPr>
          <a:xfrm>
            <a:off x="215025" y="277375"/>
            <a:ext cx="3633600" cy="457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2" name="Google Shape;292;g110c7e4e238_0_13"/>
          <p:cNvGrpSpPr/>
          <p:nvPr/>
        </p:nvGrpSpPr>
        <p:grpSpPr>
          <a:xfrm>
            <a:off x="268306" y="1251267"/>
            <a:ext cx="1999383" cy="3686847"/>
            <a:chOff x="2550531" y="2996369"/>
            <a:chExt cx="1255657" cy="3685741"/>
          </a:xfrm>
        </p:grpSpPr>
        <p:sp>
          <p:nvSpPr>
            <p:cNvPr id="293" name="Google Shape;293;g110c7e4e238_0_13"/>
            <p:cNvSpPr txBox="1"/>
            <p:nvPr/>
          </p:nvSpPr>
          <p:spPr>
            <a:xfrm>
              <a:off x="2550531" y="2996369"/>
              <a:ext cx="1229400" cy="282600"/>
            </a:xfrm>
            <a:prstGeom prst="rect">
              <a:avLst/>
            </a:prstGeom>
            <a:solidFill>
              <a:srgbClr val="BCBCBC"/>
            </a:solidFill>
            <a:ln>
              <a:noFill/>
            </a:ln>
          </p:spPr>
          <p:txBody>
            <a:bodyPr spcFirstLastPara="1" wrap="square" lIns="51425" tIns="25700" rIns="51425" bIns="25700" anchor="t" anchorCtr="0">
              <a:spAutoFit/>
            </a:bodyPr>
            <a:lstStyle/>
            <a:p>
              <a:pPr marL="0" lvl="0" indent="0" algn="ctr" rtl="0">
                <a:spcBef>
                  <a:spcPts val="0"/>
                </a:spcBef>
                <a:spcAft>
                  <a:spcPts val="0"/>
                </a:spcAft>
                <a:buNone/>
              </a:pPr>
              <a:r>
                <a:rPr lang="en-US" sz="1500" b="1">
                  <a:solidFill>
                    <a:schemeClr val="lt1"/>
                  </a:solidFill>
                  <a:latin typeface="Calibri"/>
                  <a:ea typeface="Calibri"/>
                  <a:cs typeface="Calibri"/>
                  <a:sym typeface="Calibri"/>
                </a:rPr>
                <a:t>Customer Profile</a:t>
              </a:r>
              <a:endParaRPr sz="1500" b="1">
                <a:solidFill>
                  <a:schemeClr val="lt1"/>
                </a:solidFill>
                <a:latin typeface="Calibri"/>
                <a:ea typeface="Calibri"/>
                <a:cs typeface="Calibri"/>
                <a:sym typeface="Calibri"/>
              </a:endParaRPr>
            </a:p>
          </p:txBody>
        </p:sp>
        <p:sp>
          <p:nvSpPr>
            <p:cNvPr id="294" name="Google Shape;294;g110c7e4e238_0_13"/>
            <p:cNvSpPr txBox="1"/>
            <p:nvPr/>
          </p:nvSpPr>
          <p:spPr>
            <a:xfrm>
              <a:off x="2551888" y="3329610"/>
              <a:ext cx="1254300" cy="3352500"/>
            </a:xfrm>
            <a:prstGeom prst="rect">
              <a:avLst/>
            </a:prstGeom>
            <a:noFill/>
            <a:ln>
              <a:noFill/>
            </a:ln>
          </p:spPr>
          <p:txBody>
            <a:bodyPr spcFirstLastPara="1" wrap="square" lIns="51425" tIns="25700" rIns="51425" bIns="25700" anchor="t" anchorCtr="0">
              <a:spAutoFit/>
            </a:bodyPr>
            <a:lstStyle/>
            <a:p>
              <a:pPr marL="0" lvl="0" indent="0" algn="l" rtl="0">
                <a:lnSpc>
                  <a:spcPct val="125000"/>
                </a:lnSpc>
                <a:spcBef>
                  <a:spcPts val="0"/>
                </a:spcBef>
                <a:spcAft>
                  <a:spcPts val="0"/>
                </a:spcAft>
                <a:buNone/>
              </a:pPr>
              <a:r>
                <a:rPr lang="en-US" sz="1300">
                  <a:solidFill>
                    <a:srgbClr val="7F7F7F"/>
                  </a:solidFill>
                  <a:latin typeface="Calibri"/>
                  <a:ea typeface="Calibri"/>
                  <a:cs typeface="Calibri"/>
                  <a:sym typeface="Calibri"/>
                </a:rPr>
                <a:t>Age</a:t>
              </a:r>
              <a:endParaRPr sz="1300">
                <a:solidFill>
                  <a:srgbClr val="7F7F7F"/>
                </a:solidFill>
                <a:latin typeface="Calibri"/>
                <a:ea typeface="Calibri"/>
                <a:cs typeface="Calibri"/>
                <a:sym typeface="Calibri"/>
              </a:endParaRPr>
            </a:p>
            <a:p>
              <a:pPr marL="0" lvl="0" indent="0" algn="l" rtl="0">
                <a:lnSpc>
                  <a:spcPct val="125000"/>
                </a:lnSpc>
                <a:spcBef>
                  <a:spcPts val="0"/>
                </a:spcBef>
                <a:spcAft>
                  <a:spcPts val="0"/>
                </a:spcAft>
                <a:buNone/>
              </a:pPr>
              <a:r>
                <a:rPr lang="en-US" sz="1300">
                  <a:solidFill>
                    <a:srgbClr val="7F7F7F"/>
                  </a:solidFill>
                  <a:latin typeface="Calibri"/>
                  <a:ea typeface="Calibri"/>
                  <a:cs typeface="Calibri"/>
                  <a:sym typeface="Calibri"/>
                </a:rPr>
                <a:t>CityTier</a:t>
              </a:r>
              <a:endParaRPr sz="1300">
                <a:solidFill>
                  <a:srgbClr val="7F7F7F"/>
                </a:solidFill>
                <a:latin typeface="Calibri"/>
                <a:ea typeface="Calibri"/>
                <a:cs typeface="Calibri"/>
                <a:sym typeface="Calibri"/>
              </a:endParaRPr>
            </a:p>
            <a:p>
              <a:pPr marL="0" lvl="0" indent="0" algn="l" rtl="0">
                <a:lnSpc>
                  <a:spcPct val="125000"/>
                </a:lnSpc>
                <a:spcBef>
                  <a:spcPts val="0"/>
                </a:spcBef>
                <a:spcAft>
                  <a:spcPts val="0"/>
                </a:spcAft>
                <a:buNone/>
              </a:pPr>
              <a:r>
                <a:rPr lang="en-US" sz="1300">
                  <a:solidFill>
                    <a:srgbClr val="7F7F7F"/>
                  </a:solidFill>
                  <a:latin typeface="Calibri"/>
                  <a:ea typeface="Calibri"/>
                  <a:cs typeface="Calibri"/>
                  <a:sym typeface="Calibri"/>
                </a:rPr>
                <a:t>Occupation</a:t>
              </a:r>
              <a:endParaRPr sz="1300">
                <a:solidFill>
                  <a:srgbClr val="7F7F7F"/>
                </a:solidFill>
                <a:latin typeface="Calibri"/>
                <a:ea typeface="Calibri"/>
                <a:cs typeface="Calibri"/>
                <a:sym typeface="Calibri"/>
              </a:endParaRPr>
            </a:p>
            <a:p>
              <a:pPr marL="0" lvl="0" indent="0" algn="l" rtl="0">
                <a:lnSpc>
                  <a:spcPct val="125000"/>
                </a:lnSpc>
                <a:spcBef>
                  <a:spcPts val="0"/>
                </a:spcBef>
                <a:spcAft>
                  <a:spcPts val="0"/>
                </a:spcAft>
                <a:buNone/>
              </a:pPr>
              <a:r>
                <a:rPr lang="en-US" sz="1300">
                  <a:solidFill>
                    <a:srgbClr val="7F7F7F"/>
                  </a:solidFill>
                  <a:latin typeface="Calibri"/>
                  <a:ea typeface="Calibri"/>
                  <a:cs typeface="Calibri"/>
                  <a:sym typeface="Calibri"/>
                </a:rPr>
                <a:t>Gender</a:t>
              </a:r>
              <a:endParaRPr sz="1300">
                <a:solidFill>
                  <a:srgbClr val="7F7F7F"/>
                </a:solidFill>
                <a:latin typeface="Calibri"/>
                <a:ea typeface="Calibri"/>
                <a:cs typeface="Calibri"/>
                <a:sym typeface="Calibri"/>
              </a:endParaRPr>
            </a:p>
            <a:p>
              <a:pPr marL="0" lvl="0" indent="0" algn="l" rtl="0">
                <a:lnSpc>
                  <a:spcPct val="125000"/>
                </a:lnSpc>
                <a:spcBef>
                  <a:spcPts val="0"/>
                </a:spcBef>
                <a:spcAft>
                  <a:spcPts val="0"/>
                </a:spcAft>
                <a:buNone/>
              </a:pPr>
              <a:r>
                <a:rPr lang="en-US" sz="1300">
                  <a:solidFill>
                    <a:srgbClr val="7F7F7F"/>
                  </a:solidFill>
                  <a:latin typeface="Calibri"/>
                  <a:ea typeface="Calibri"/>
                  <a:cs typeface="Calibri"/>
                  <a:sym typeface="Calibri"/>
                </a:rPr>
                <a:t>PreferedPropretyStar</a:t>
              </a:r>
              <a:endParaRPr sz="1300">
                <a:solidFill>
                  <a:srgbClr val="7F7F7F"/>
                </a:solidFill>
                <a:latin typeface="Calibri"/>
                <a:ea typeface="Calibri"/>
                <a:cs typeface="Calibri"/>
                <a:sym typeface="Calibri"/>
              </a:endParaRPr>
            </a:p>
            <a:p>
              <a:pPr marL="0" lvl="0" indent="0" algn="l" rtl="0">
                <a:lnSpc>
                  <a:spcPct val="125000"/>
                </a:lnSpc>
                <a:spcBef>
                  <a:spcPts val="0"/>
                </a:spcBef>
                <a:spcAft>
                  <a:spcPts val="0"/>
                </a:spcAft>
                <a:buNone/>
              </a:pPr>
              <a:r>
                <a:rPr lang="en-US" sz="1300">
                  <a:solidFill>
                    <a:srgbClr val="7F7F7F"/>
                  </a:solidFill>
                  <a:latin typeface="Calibri"/>
                  <a:ea typeface="Calibri"/>
                  <a:cs typeface="Calibri"/>
                  <a:sym typeface="Calibri"/>
                </a:rPr>
                <a:t>MaritalStatus</a:t>
              </a:r>
              <a:endParaRPr sz="1300">
                <a:solidFill>
                  <a:srgbClr val="7F7F7F"/>
                </a:solidFill>
                <a:latin typeface="Calibri"/>
                <a:ea typeface="Calibri"/>
                <a:cs typeface="Calibri"/>
                <a:sym typeface="Calibri"/>
              </a:endParaRPr>
            </a:p>
            <a:p>
              <a:pPr marL="0" lvl="0" indent="0" algn="l" rtl="0">
                <a:lnSpc>
                  <a:spcPct val="125000"/>
                </a:lnSpc>
                <a:spcBef>
                  <a:spcPts val="0"/>
                </a:spcBef>
                <a:spcAft>
                  <a:spcPts val="0"/>
                </a:spcAft>
                <a:buNone/>
              </a:pPr>
              <a:r>
                <a:rPr lang="en-US" sz="1300">
                  <a:solidFill>
                    <a:srgbClr val="7F7F7F"/>
                  </a:solidFill>
                  <a:latin typeface="Calibri"/>
                  <a:ea typeface="Calibri"/>
                  <a:cs typeface="Calibri"/>
                  <a:sym typeface="Calibri"/>
                </a:rPr>
                <a:t>Passport</a:t>
              </a:r>
              <a:endParaRPr sz="1300">
                <a:solidFill>
                  <a:srgbClr val="7F7F7F"/>
                </a:solidFill>
                <a:latin typeface="Calibri"/>
                <a:ea typeface="Calibri"/>
                <a:cs typeface="Calibri"/>
                <a:sym typeface="Calibri"/>
              </a:endParaRPr>
            </a:p>
            <a:p>
              <a:pPr marL="0" lvl="0" indent="0" algn="l" rtl="0">
                <a:lnSpc>
                  <a:spcPct val="125000"/>
                </a:lnSpc>
                <a:spcBef>
                  <a:spcPts val="0"/>
                </a:spcBef>
                <a:spcAft>
                  <a:spcPts val="0"/>
                </a:spcAft>
                <a:buNone/>
              </a:pPr>
              <a:r>
                <a:rPr lang="en-US" sz="1300">
                  <a:solidFill>
                    <a:srgbClr val="7F7F7F"/>
                  </a:solidFill>
                  <a:latin typeface="Calibri"/>
                  <a:ea typeface="Calibri"/>
                  <a:cs typeface="Calibri"/>
                  <a:sym typeface="Calibri"/>
                </a:rPr>
                <a:t>OwnCar</a:t>
              </a:r>
              <a:endParaRPr sz="1300">
                <a:solidFill>
                  <a:srgbClr val="7F7F7F"/>
                </a:solidFill>
                <a:latin typeface="Calibri"/>
                <a:ea typeface="Calibri"/>
                <a:cs typeface="Calibri"/>
                <a:sym typeface="Calibri"/>
              </a:endParaRPr>
            </a:p>
            <a:p>
              <a:pPr marL="0" lvl="0" indent="0" algn="l" rtl="0">
                <a:lnSpc>
                  <a:spcPct val="125000"/>
                </a:lnSpc>
                <a:spcBef>
                  <a:spcPts val="0"/>
                </a:spcBef>
                <a:spcAft>
                  <a:spcPts val="0"/>
                </a:spcAft>
                <a:buNone/>
              </a:pPr>
              <a:r>
                <a:rPr lang="en-US" sz="1300">
                  <a:solidFill>
                    <a:srgbClr val="7F7F7F"/>
                  </a:solidFill>
                  <a:latin typeface="Calibri"/>
                  <a:ea typeface="Calibri"/>
                  <a:cs typeface="Calibri"/>
                  <a:sym typeface="Calibri"/>
                </a:rPr>
                <a:t>Designation</a:t>
              </a:r>
              <a:endParaRPr sz="1300">
                <a:solidFill>
                  <a:srgbClr val="7F7F7F"/>
                </a:solidFill>
                <a:latin typeface="Calibri"/>
                <a:ea typeface="Calibri"/>
                <a:cs typeface="Calibri"/>
                <a:sym typeface="Calibri"/>
              </a:endParaRPr>
            </a:p>
            <a:p>
              <a:pPr marL="0" lvl="0" indent="0" algn="l" rtl="0">
                <a:lnSpc>
                  <a:spcPct val="125000"/>
                </a:lnSpc>
                <a:spcBef>
                  <a:spcPts val="0"/>
                </a:spcBef>
                <a:spcAft>
                  <a:spcPts val="0"/>
                </a:spcAft>
                <a:buNone/>
              </a:pPr>
              <a:r>
                <a:rPr lang="en-US" sz="1300">
                  <a:solidFill>
                    <a:srgbClr val="7F7F7F"/>
                  </a:solidFill>
                  <a:latin typeface="Calibri"/>
                  <a:ea typeface="Calibri"/>
                  <a:cs typeface="Calibri"/>
                  <a:sym typeface="Calibri"/>
                </a:rPr>
                <a:t>MonthlyIncome</a:t>
              </a:r>
              <a:endParaRPr sz="1300">
                <a:solidFill>
                  <a:srgbClr val="7F7F7F"/>
                </a:solidFill>
                <a:latin typeface="Calibri"/>
                <a:ea typeface="Calibri"/>
                <a:cs typeface="Calibri"/>
                <a:sym typeface="Calibri"/>
              </a:endParaRPr>
            </a:p>
            <a:p>
              <a:pPr marL="0" lvl="0" indent="0" algn="l" rtl="0">
                <a:lnSpc>
                  <a:spcPct val="150000"/>
                </a:lnSpc>
                <a:spcBef>
                  <a:spcPts val="0"/>
                </a:spcBef>
                <a:spcAft>
                  <a:spcPts val="0"/>
                </a:spcAft>
                <a:buNone/>
              </a:pPr>
              <a:r>
                <a:rPr lang="en-US" sz="1300">
                  <a:solidFill>
                    <a:srgbClr val="7F7F7F"/>
                  </a:solidFill>
                  <a:latin typeface="Calibri"/>
                  <a:ea typeface="Calibri"/>
                  <a:cs typeface="Calibri"/>
                  <a:sym typeface="Calibri"/>
                </a:rPr>
                <a:t>NumberofPersonVisiting</a:t>
              </a:r>
              <a:endParaRPr sz="1300">
                <a:solidFill>
                  <a:srgbClr val="7F7F7F"/>
                </a:solidFill>
                <a:latin typeface="Calibri"/>
                <a:ea typeface="Calibri"/>
                <a:cs typeface="Calibri"/>
                <a:sym typeface="Calibri"/>
              </a:endParaRPr>
            </a:p>
            <a:p>
              <a:pPr marL="0" lvl="0" indent="0" algn="l" rtl="0">
                <a:lnSpc>
                  <a:spcPct val="150000"/>
                </a:lnSpc>
                <a:spcBef>
                  <a:spcPts val="0"/>
                </a:spcBef>
                <a:spcAft>
                  <a:spcPts val="0"/>
                </a:spcAft>
                <a:buNone/>
              </a:pPr>
              <a:r>
                <a:rPr lang="en-US" sz="1300">
                  <a:solidFill>
                    <a:srgbClr val="7F7F7F"/>
                  </a:solidFill>
                  <a:latin typeface="Calibri"/>
                  <a:ea typeface="Calibri"/>
                  <a:cs typeface="Calibri"/>
                  <a:sym typeface="Calibri"/>
                </a:rPr>
                <a:t>NumberofChildren</a:t>
              </a:r>
              <a:endParaRPr sz="1300">
                <a:solidFill>
                  <a:srgbClr val="7F7F7F"/>
                </a:solidFill>
                <a:latin typeface="Calibri"/>
                <a:ea typeface="Calibri"/>
                <a:cs typeface="Calibri"/>
                <a:sym typeface="Calibri"/>
              </a:endParaRPr>
            </a:p>
            <a:p>
              <a:pPr marL="0" lvl="0" indent="0" algn="l" rtl="0">
                <a:lnSpc>
                  <a:spcPct val="150000"/>
                </a:lnSpc>
                <a:spcBef>
                  <a:spcPts val="0"/>
                </a:spcBef>
                <a:spcAft>
                  <a:spcPts val="0"/>
                </a:spcAft>
                <a:buClr>
                  <a:schemeClr val="dk1"/>
                </a:buClr>
                <a:buFont typeface="Arial"/>
                <a:buNone/>
              </a:pPr>
              <a:r>
                <a:rPr lang="en-US" sz="1300">
                  <a:solidFill>
                    <a:srgbClr val="7F7F7F"/>
                  </a:solidFill>
                  <a:latin typeface="Calibri"/>
                  <a:ea typeface="Calibri"/>
                  <a:cs typeface="Calibri"/>
                  <a:sym typeface="Calibri"/>
                </a:rPr>
                <a:t>NumberofTrips</a:t>
              </a:r>
              <a:endParaRPr sz="1300">
                <a:solidFill>
                  <a:srgbClr val="7F7F7F"/>
                </a:solidFill>
                <a:latin typeface="Calibri"/>
                <a:ea typeface="Calibri"/>
                <a:cs typeface="Calibri"/>
                <a:sym typeface="Calibri"/>
              </a:endParaRPr>
            </a:p>
          </p:txBody>
        </p:sp>
      </p:grpSp>
      <p:grpSp>
        <p:nvGrpSpPr>
          <p:cNvPr id="295" name="Google Shape;295;g110c7e4e238_0_13"/>
          <p:cNvGrpSpPr/>
          <p:nvPr/>
        </p:nvGrpSpPr>
        <p:grpSpPr>
          <a:xfrm>
            <a:off x="2478106" y="1251267"/>
            <a:ext cx="1999383" cy="2386257"/>
            <a:chOff x="2550531" y="2996369"/>
            <a:chExt cx="1255657" cy="2385541"/>
          </a:xfrm>
        </p:grpSpPr>
        <p:sp>
          <p:nvSpPr>
            <p:cNvPr id="296" name="Google Shape;296;g110c7e4e238_0_13"/>
            <p:cNvSpPr txBox="1"/>
            <p:nvPr/>
          </p:nvSpPr>
          <p:spPr>
            <a:xfrm>
              <a:off x="2550531" y="2996369"/>
              <a:ext cx="1229400" cy="282600"/>
            </a:xfrm>
            <a:prstGeom prst="rect">
              <a:avLst/>
            </a:prstGeom>
            <a:solidFill>
              <a:srgbClr val="BCBCBC"/>
            </a:solidFill>
            <a:ln>
              <a:noFill/>
            </a:ln>
          </p:spPr>
          <p:txBody>
            <a:bodyPr spcFirstLastPara="1" wrap="square" lIns="51425" tIns="25700" rIns="51425" bIns="25700" anchor="t" anchorCtr="0">
              <a:spAutoFit/>
            </a:bodyPr>
            <a:lstStyle/>
            <a:p>
              <a:pPr marL="0" marR="0" lvl="0" indent="0" algn="ctr" rtl="0">
                <a:spcBef>
                  <a:spcPts val="0"/>
                </a:spcBef>
                <a:spcAft>
                  <a:spcPts val="0"/>
                </a:spcAft>
                <a:buNone/>
              </a:pPr>
              <a:r>
                <a:rPr lang="en-US" sz="1500" b="1">
                  <a:solidFill>
                    <a:schemeClr val="lt1"/>
                  </a:solidFill>
                  <a:latin typeface="Calibri"/>
                  <a:ea typeface="Calibri"/>
                  <a:cs typeface="Calibri"/>
                  <a:sym typeface="Calibri"/>
                </a:rPr>
                <a:t>Feature Pitching</a:t>
              </a:r>
              <a:endParaRPr sz="1500" b="1">
                <a:solidFill>
                  <a:schemeClr val="lt1"/>
                </a:solidFill>
                <a:latin typeface="Calibri"/>
                <a:ea typeface="Calibri"/>
                <a:cs typeface="Calibri"/>
                <a:sym typeface="Calibri"/>
              </a:endParaRPr>
            </a:p>
          </p:txBody>
        </p:sp>
        <p:sp>
          <p:nvSpPr>
            <p:cNvPr id="297" name="Google Shape;297;g110c7e4e238_0_13"/>
            <p:cNvSpPr txBox="1"/>
            <p:nvPr/>
          </p:nvSpPr>
          <p:spPr>
            <a:xfrm>
              <a:off x="2551888" y="3329610"/>
              <a:ext cx="1254300" cy="2052300"/>
            </a:xfrm>
            <a:prstGeom prst="rect">
              <a:avLst/>
            </a:prstGeom>
            <a:noFill/>
            <a:ln>
              <a:noFill/>
            </a:ln>
          </p:spPr>
          <p:txBody>
            <a:bodyPr spcFirstLastPara="1" wrap="square" lIns="51425" tIns="25700" rIns="51425" bIns="25700" anchor="t" anchorCtr="0">
              <a:spAutoFit/>
            </a:bodyPr>
            <a:lstStyle/>
            <a:p>
              <a:pPr marL="0" marR="0" lvl="0" indent="0" algn="l" rtl="0">
                <a:lnSpc>
                  <a:spcPct val="150000"/>
                </a:lnSpc>
                <a:spcBef>
                  <a:spcPts val="0"/>
                </a:spcBef>
                <a:spcAft>
                  <a:spcPts val="0"/>
                </a:spcAft>
                <a:buClr>
                  <a:srgbClr val="000000"/>
                </a:buClr>
                <a:buFont typeface="Arial"/>
                <a:buNone/>
              </a:pPr>
              <a:r>
                <a:rPr lang="en-US" sz="1300">
                  <a:solidFill>
                    <a:srgbClr val="7F7F7F"/>
                  </a:solidFill>
                  <a:latin typeface="Calibri"/>
                  <a:ea typeface="Calibri"/>
                  <a:cs typeface="Calibri"/>
                  <a:sym typeface="Calibri"/>
                </a:rPr>
                <a:t>TypeOfContact</a:t>
              </a:r>
              <a:endParaRPr sz="1300">
                <a:solidFill>
                  <a:srgbClr val="7F7F7F"/>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Font typeface="Arial"/>
                <a:buNone/>
              </a:pPr>
              <a:r>
                <a:rPr lang="en-US" sz="1300">
                  <a:solidFill>
                    <a:srgbClr val="7F7F7F"/>
                  </a:solidFill>
                  <a:latin typeface="Calibri"/>
                  <a:ea typeface="Calibri"/>
                  <a:cs typeface="Calibri"/>
                  <a:sym typeface="Calibri"/>
                </a:rPr>
                <a:t>DurationofPicth</a:t>
              </a:r>
              <a:endParaRPr sz="1300">
                <a:solidFill>
                  <a:srgbClr val="7F7F7F"/>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Font typeface="Arial"/>
                <a:buNone/>
              </a:pPr>
              <a:r>
                <a:rPr lang="en-US" sz="1300">
                  <a:solidFill>
                    <a:srgbClr val="7F7F7F"/>
                  </a:solidFill>
                  <a:latin typeface="Calibri"/>
                  <a:ea typeface="Calibri"/>
                  <a:cs typeface="Calibri"/>
                  <a:sym typeface="Calibri"/>
                </a:rPr>
                <a:t>NumberofFollowup</a:t>
              </a:r>
              <a:endParaRPr sz="1300">
                <a:solidFill>
                  <a:srgbClr val="7F7F7F"/>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Font typeface="Arial"/>
                <a:buNone/>
              </a:pPr>
              <a:r>
                <a:rPr lang="en-US" sz="1300">
                  <a:solidFill>
                    <a:srgbClr val="7F7F7F"/>
                  </a:solidFill>
                  <a:latin typeface="Calibri"/>
                  <a:ea typeface="Calibri"/>
                  <a:cs typeface="Calibri"/>
                  <a:sym typeface="Calibri"/>
                </a:rPr>
                <a:t>ProductPitched</a:t>
              </a:r>
              <a:endParaRPr sz="1300">
                <a:solidFill>
                  <a:srgbClr val="7F7F7F"/>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Font typeface="Arial"/>
                <a:buNone/>
              </a:pPr>
              <a:r>
                <a:rPr lang="en-US" sz="1300">
                  <a:solidFill>
                    <a:srgbClr val="7F7F7F"/>
                  </a:solidFill>
                  <a:latin typeface="Calibri"/>
                  <a:ea typeface="Calibri"/>
                  <a:cs typeface="Calibri"/>
                  <a:sym typeface="Calibri"/>
                </a:rPr>
                <a:t>PitchSatisfationScore</a:t>
              </a:r>
              <a:endParaRPr sz="1300">
                <a:solidFill>
                  <a:srgbClr val="7F7F7F"/>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Font typeface="Arial"/>
                <a:buNone/>
              </a:pPr>
              <a:endParaRPr sz="13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endParaRPr sz="1300">
                <a:solidFill>
                  <a:srgbClr val="7F7F7F"/>
                </a:solidFill>
                <a:latin typeface="Calibri"/>
                <a:ea typeface="Calibri"/>
                <a:cs typeface="Calibri"/>
                <a:sym typeface="Calibri"/>
              </a:endParaRPr>
            </a:p>
          </p:txBody>
        </p:sp>
      </p:grpSp>
      <p:pic>
        <p:nvPicPr>
          <p:cNvPr id="298" name="Google Shape;298;g110c7e4e238_0_13"/>
          <p:cNvPicPr preferRelativeResize="0"/>
          <p:nvPr/>
        </p:nvPicPr>
        <p:blipFill>
          <a:blip r:embed="rId3">
            <a:alphaModFix/>
          </a:blip>
          <a:stretch>
            <a:fillRect/>
          </a:stretch>
        </p:blipFill>
        <p:spPr>
          <a:xfrm>
            <a:off x="3048174" y="296739"/>
            <a:ext cx="859250" cy="859273"/>
          </a:xfrm>
          <a:prstGeom prst="rect">
            <a:avLst/>
          </a:prstGeom>
          <a:noFill/>
          <a:ln>
            <a:noFill/>
          </a:ln>
        </p:spPr>
      </p:pic>
      <p:grpSp>
        <p:nvGrpSpPr>
          <p:cNvPr id="299" name="Google Shape;299;g110c7e4e238_0_13"/>
          <p:cNvGrpSpPr/>
          <p:nvPr/>
        </p:nvGrpSpPr>
        <p:grpSpPr>
          <a:xfrm>
            <a:off x="4687906" y="1251267"/>
            <a:ext cx="1999383" cy="874103"/>
            <a:chOff x="2550531" y="2996369"/>
            <a:chExt cx="1255657" cy="873841"/>
          </a:xfrm>
        </p:grpSpPr>
        <p:sp>
          <p:nvSpPr>
            <p:cNvPr id="300" name="Google Shape;300;g110c7e4e238_0_13"/>
            <p:cNvSpPr txBox="1"/>
            <p:nvPr/>
          </p:nvSpPr>
          <p:spPr>
            <a:xfrm>
              <a:off x="2550531" y="2996369"/>
              <a:ext cx="1229400" cy="282600"/>
            </a:xfrm>
            <a:prstGeom prst="rect">
              <a:avLst/>
            </a:prstGeom>
            <a:solidFill>
              <a:srgbClr val="BCBCBC"/>
            </a:solidFill>
            <a:ln>
              <a:noFill/>
            </a:ln>
          </p:spPr>
          <p:txBody>
            <a:bodyPr spcFirstLastPara="1" wrap="square" lIns="51425" tIns="25700" rIns="51425" bIns="25700" anchor="t" anchorCtr="0">
              <a:spAutoFit/>
            </a:bodyPr>
            <a:lstStyle/>
            <a:p>
              <a:pPr marL="0" lvl="0" indent="0" algn="ctr" rtl="0">
                <a:spcBef>
                  <a:spcPts val="0"/>
                </a:spcBef>
                <a:spcAft>
                  <a:spcPts val="0"/>
                </a:spcAft>
                <a:buClr>
                  <a:schemeClr val="dk1"/>
                </a:buClr>
                <a:buFont typeface="Arial"/>
                <a:buNone/>
              </a:pPr>
              <a:r>
                <a:rPr lang="en-US" sz="1500" b="1">
                  <a:solidFill>
                    <a:schemeClr val="lt1"/>
                  </a:solidFill>
                  <a:latin typeface="Calibri"/>
                  <a:ea typeface="Calibri"/>
                  <a:cs typeface="Calibri"/>
                  <a:sym typeface="Calibri"/>
                </a:rPr>
                <a:t>Target</a:t>
              </a:r>
              <a:endParaRPr sz="1500" b="1">
                <a:solidFill>
                  <a:schemeClr val="lt1"/>
                </a:solidFill>
                <a:latin typeface="Calibri"/>
                <a:ea typeface="Calibri"/>
                <a:cs typeface="Calibri"/>
                <a:sym typeface="Calibri"/>
              </a:endParaRPr>
            </a:p>
          </p:txBody>
        </p:sp>
        <p:sp>
          <p:nvSpPr>
            <p:cNvPr id="301" name="Google Shape;301;g110c7e4e238_0_13"/>
            <p:cNvSpPr txBox="1"/>
            <p:nvPr/>
          </p:nvSpPr>
          <p:spPr>
            <a:xfrm>
              <a:off x="2551888" y="3329610"/>
              <a:ext cx="1254300" cy="540600"/>
            </a:xfrm>
            <a:prstGeom prst="rect">
              <a:avLst/>
            </a:prstGeom>
            <a:noFill/>
            <a:ln>
              <a:noFill/>
            </a:ln>
          </p:spPr>
          <p:txBody>
            <a:bodyPr spcFirstLastPara="1" wrap="square" lIns="51425" tIns="25700" rIns="51425" bIns="25700" anchor="t" anchorCtr="0">
              <a:spAutoFit/>
            </a:bodyPr>
            <a:lstStyle/>
            <a:p>
              <a:pPr marL="0" lvl="0" indent="0" algn="just" rtl="0">
                <a:lnSpc>
                  <a:spcPct val="125000"/>
                </a:lnSpc>
                <a:spcBef>
                  <a:spcPts val="0"/>
                </a:spcBef>
                <a:spcAft>
                  <a:spcPts val="0"/>
                </a:spcAft>
                <a:buClr>
                  <a:schemeClr val="dk1"/>
                </a:buClr>
                <a:buFont typeface="Arial"/>
                <a:buNone/>
              </a:pPr>
              <a:r>
                <a:rPr lang="en-US" sz="1500">
                  <a:solidFill>
                    <a:srgbClr val="7F7F7F"/>
                  </a:solidFill>
                  <a:latin typeface="Calibri"/>
                  <a:ea typeface="Calibri"/>
                  <a:cs typeface="Calibri"/>
                  <a:sym typeface="Calibri"/>
                </a:rPr>
                <a:t>ProdTaken</a:t>
              </a:r>
              <a:endParaRPr sz="1000">
                <a:solidFill>
                  <a:srgbClr val="7F7F7F"/>
                </a:solidFill>
                <a:latin typeface="Calibri"/>
                <a:ea typeface="Calibri"/>
                <a:cs typeface="Calibri"/>
                <a:sym typeface="Calibri"/>
              </a:endParaRPr>
            </a:p>
            <a:p>
              <a:pPr marL="0" marR="0" lvl="0" indent="0" algn="just" rtl="0">
                <a:lnSpc>
                  <a:spcPct val="150000"/>
                </a:lnSpc>
                <a:spcBef>
                  <a:spcPts val="0"/>
                </a:spcBef>
                <a:spcAft>
                  <a:spcPts val="0"/>
                </a:spcAft>
                <a:buNone/>
              </a:pPr>
              <a:endParaRPr sz="1300">
                <a:solidFill>
                  <a:srgbClr val="7F7F7F"/>
                </a:solidFill>
                <a:latin typeface="Calibri"/>
                <a:ea typeface="Calibri"/>
                <a:cs typeface="Calibri"/>
                <a:sym typeface="Calibri"/>
              </a:endParaRPr>
            </a:p>
          </p:txBody>
        </p:sp>
      </p:grpSp>
      <p:grpSp>
        <p:nvGrpSpPr>
          <p:cNvPr id="302" name="Google Shape;302;g110c7e4e238_0_13"/>
          <p:cNvGrpSpPr/>
          <p:nvPr/>
        </p:nvGrpSpPr>
        <p:grpSpPr>
          <a:xfrm>
            <a:off x="6897706" y="1251267"/>
            <a:ext cx="1999383" cy="1108774"/>
            <a:chOff x="2550531" y="2996369"/>
            <a:chExt cx="1255657" cy="1108441"/>
          </a:xfrm>
        </p:grpSpPr>
        <p:sp>
          <p:nvSpPr>
            <p:cNvPr id="303" name="Google Shape;303;g110c7e4e238_0_13"/>
            <p:cNvSpPr txBox="1"/>
            <p:nvPr/>
          </p:nvSpPr>
          <p:spPr>
            <a:xfrm>
              <a:off x="2550531" y="2996369"/>
              <a:ext cx="1229400" cy="282600"/>
            </a:xfrm>
            <a:prstGeom prst="rect">
              <a:avLst/>
            </a:prstGeom>
            <a:solidFill>
              <a:srgbClr val="BCBCBC"/>
            </a:solidFill>
            <a:ln>
              <a:noFill/>
            </a:ln>
          </p:spPr>
          <p:txBody>
            <a:bodyPr spcFirstLastPara="1" wrap="square" lIns="51425" tIns="25700" rIns="51425" bIns="25700" anchor="t" anchorCtr="0">
              <a:spAutoFit/>
            </a:bodyPr>
            <a:lstStyle/>
            <a:p>
              <a:pPr marL="0" lvl="0" indent="0" algn="ctr" rtl="0">
                <a:spcBef>
                  <a:spcPts val="0"/>
                </a:spcBef>
                <a:spcAft>
                  <a:spcPts val="0"/>
                </a:spcAft>
                <a:buNone/>
              </a:pPr>
              <a:r>
                <a:rPr lang="en-US" sz="1500" b="1">
                  <a:solidFill>
                    <a:schemeClr val="lt1"/>
                  </a:solidFill>
                  <a:latin typeface="Calibri"/>
                  <a:ea typeface="Calibri"/>
                  <a:cs typeface="Calibri"/>
                  <a:sym typeface="Calibri"/>
                </a:rPr>
                <a:t>Business Metric</a:t>
              </a:r>
              <a:endParaRPr sz="1500" b="1">
                <a:solidFill>
                  <a:schemeClr val="lt1"/>
                </a:solidFill>
                <a:latin typeface="Calibri"/>
                <a:ea typeface="Calibri"/>
                <a:cs typeface="Calibri"/>
                <a:sym typeface="Calibri"/>
              </a:endParaRPr>
            </a:p>
          </p:txBody>
        </p:sp>
        <p:sp>
          <p:nvSpPr>
            <p:cNvPr id="304" name="Google Shape;304;g110c7e4e238_0_13"/>
            <p:cNvSpPr txBox="1"/>
            <p:nvPr/>
          </p:nvSpPr>
          <p:spPr>
            <a:xfrm>
              <a:off x="2551888" y="3329610"/>
              <a:ext cx="1254300" cy="775200"/>
            </a:xfrm>
            <a:prstGeom prst="rect">
              <a:avLst/>
            </a:prstGeom>
            <a:noFill/>
            <a:ln>
              <a:noFill/>
            </a:ln>
          </p:spPr>
          <p:txBody>
            <a:bodyPr spcFirstLastPara="1" wrap="square" lIns="51425" tIns="25700" rIns="51425" bIns="25700" anchor="t" anchorCtr="0">
              <a:spAutoFit/>
            </a:bodyPr>
            <a:lstStyle/>
            <a:p>
              <a:pPr marL="457200" lvl="0" indent="-317500" algn="just" rtl="0">
                <a:lnSpc>
                  <a:spcPct val="125000"/>
                </a:lnSpc>
                <a:spcBef>
                  <a:spcPts val="0"/>
                </a:spcBef>
                <a:spcAft>
                  <a:spcPts val="0"/>
                </a:spcAft>
                <a:buClr>
                  <a:srgbClr val="7F7F7F"/>
                </a:buClr>
                <a:buSzPts val="1400"/>
                <a:buFont typeface="Calibri"/>
                <a:buAutoNum type="arabicPeriod"/>
              </a:pPr>
              <a:r>
                <a:rPr lang="en-US">
                  <a:solidFill>
                    <a:srgbClr val="7F7F7F"/>
                  </a:solidFill>
                  <a:latin typeface="Calibri"/>
                  <a:ea typeface="Calibri"/>
                  <a:cs typeface="Calibri"/>
                  <a:sym typeface="Calibri"/>
                </a:rPr>
                <a:t>Product Taken Rate</a:t>
              </a:r>
              <a:endParaRPr>
                <a:solidFill>
                  <a:srgbClr val="7F7F7F"/>
                </a:solidFill>
                <a:latin typeface="Calibri"/>
                <a:ea typeface="Calibri"/>
                <a:cs typeface="Calibri"/>
                <a:sym typeface="Calibri"/>
              </a:endParaRPr>
            </a:p>
            <a:p>
              <a:pPr marL="457200" lvl="0" indent="-317500" algn="just" rtl="0">
                <a:lnSpc>
                  <a:spcPct val="125000"/>
                </a:lnSpc>
                <a:spcBef>
                  <a:spcPts val="0"/>
                </a:spcBef>
                <a:spcAft>
                  <a:spcPts val="0"/>
                </a:spcAft>
                <a:buClr>
                  <a:srgbClr val="7F7F7F"/>
                </a:buClr>
                <a:buSzPts val="1400"/>
                <a:buFont typeface="Calibri"/>
                <a:buAutoNum type="arabicPeriod"/>
              </a:pPr>
              <a:r>
                <a:rPr lang="en-US">
                  <a:solidFill>
                    <a:srgbClr val="7F7F7F"/>
                  </a:solidFill>
                  <a:latin typeface="Calibri"/>
                  <a:ea typeface="Calibri"/>
                  <a:cs typeface="Calibri"/>
                  <a:sym typeface="Calibri"/>
                </a:rPr>
                <a:t>Cost Optimization</a:t>
              </a:r>
              <a:endParaRPr>
                <a:solidFill>
                  <a:srgbClr val="7F7F7F"/>
                </a:solidFill>
                <a:latin typeface="Calibri"/>
                <a:ea typeface="Calibri"/>
                <a:cs typeface="Calibri"/>
                <a:sym typeface="Calibri"/>
              </a:endParaRPr>
            </a:p>
            <a:p>
              <a:pPr marL="0" marR="0" lvl="0" indent="0" algn="just" rtl="0">
                <a:lnSpc>
                  <a:spcPct val="150000"/>
                </a:lnSpc>
                <a:spcBef>
                  <a:spcPts val="0"/>
                </a:spcBef>
                <a:spcAft>
                  <a:spcPts val="0"/>
                </a:spcAft>
                <a:buNone/>
              </a:pPr>
              <a:endParaRPr sz="1200">
                <a:solidFill>
                  <a:srgbClr val="7F7F7F"/>
                </a:solidFill>
                <a:latin typeface="Calibri"/>
                <a:ea typeface="Calibri"/>
                <a:cs typeface="Calibri"/>
                <a:sym typeface="Calibri"/>
              </a:endParaRPr>
            </a:p>
          </p:txBody>
        </p:sp>
      </p:grpSp>
      <p:sp>
        <p:nvSpPr>
          <p:cNvPr id="305" name="Google Shape;305;g110c7e4e238_0_13"/>
          <p:cNvSpPr txBox="1"/>
          <p:nvPr/>
        </p:nvSpPr>
        <p:spPr>
          <a:xfrm>
            <a:off x="4572000" y="4095725"/>
            <a:ext cx="2115300" cy="7773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4000"/>
              <a:buFont typeface="Arial"/>
              <a:buNone/>
            </a:pPr>
            <a:r>
              <a:rPr lang="en-US" sz="4600">
                <a:solidFill>
                  <a:schemeClr val="dk2"/>
                </a:solidFill>
                <a:latin typeface="Calibri"/>
                <a:ea typeface="Calibri"/>
                <a:cs typeface="Calibri"/>
                <a:sym typeface="Calibri"/>
              </a:rPr>
              <a:t>Dataset</a:t>
            </a:r>
            <a:endParaRPr sz="4600" b="0" i="0" u="none" strike="noStrike" cap="none">
              <a:solidFill>
                <a:schemeClr val="dk2"/>
              </a:solidFill>
              <a:latin typeface="Calibri"/>
              <a:ea typeface="Calibri"/>
              <a:cs typeface="Calibri"/>
              <a:sym typeface="Calibri"/>
            </a:endParaRPr>
          </a:p>
        </p:txBody>
      </p:sp>
      <p:pic>
        <p:nvPicPr>
          <p:cNvPr id="306" name="Google Shape;306;g110c7e4e238_0_13"/>
          <p:cNvPicPr preferRelativeResize="0"/>
          <p:nvPr/>
        </p:nvPicPr>
        <p:blipFill>
          <a:blip r:embed="rId4">
            <a:alphaModFix/>
          </a:blip>
          <a:stretch>
            <a:fillRect/>
          </a:stretch>
        </p:blipFill>
        <p:spPr>
          <a:xfrm>
            <a:off x="864175" y="322562"/>
            <a:ext cx="807625" cy="807625"/>
          </a:xfrm>
          <a:prstGeom prst="rect">
            <a:avLst/>
          </a:prstGeom>
          <a:noFill/>
          <a:ln>
            <a:noFill/>
          </a:ln>
        </p:spPr>
      </p:pic>
      <p:pic>
        <p:nvPicPr>
          <p:cNvPr id="307" name="Google Shape;307;g110c7e4e238_0_13"/>
          <p:cNvPicPr preferRelativeResize="0"/>
          <p:nvPr/>
        </p:nvPicPr>
        <p:blipFill>
          <a:blip r:embed="rId5">
            <a:alphaModFix/>
          </a:blip>
          <a:stretch>
            <a:fillRect/>
          </a:stretch>
        </p:blipFill>
        <p:spPr>
          <a:xfrm>
            <a:off x="5257975" y="235104"/>
            <a:ext cx="859250" cy="982521"/>
          </a:xfrm>
          <a:prstGeom prst="rect">
            <a:avLst/>
          </a:prstGeom>
          <a:noFill/>
          <a:ln>
            <a:noFill/>
          </a:ln>
        </p:spPr>
      </p:pic>
      <p:pic>
        <p:nvPicPr>
          <p:cNvPr id="308" name="Google Shape;308;g110c7e4e238_0_13"/>
          <p:cNvPicPr preferRelativeResize="0"/>
          <p:nvPr/>
        </p:nvPicPr>
        <p:blipFill>
          <a:blip r:embed="rId6">
            <a:alphaModFix/>
          </a:blip>
          <a:stretch>
            <a:fillRect/>
          </a:stretch>
        </p:blipFill>
        <p:spPr>
          <a:xfrm>
            <a:off x="7526575" y="274550"/>
            <a:ext cx="903625" cy="903625"/>
          </a:xfrm>
          <a:prstGeom prst="rect">
            <a:avLst/>
          </a:prstGeom>
          <a:noFill/>
          <a:ln>
            <a:noFill/>
          </a:ln>
        </p:spPr>
      </p:pic>
      <p:cxnSp>
        <p:nvCxnSpPr>
          <p:cNvPr id="309" name="Google Shape;309;g110c7e4e238_0_13"/>
          <p:cNvCxnSpPr/>
          <p:nvPr/>
        </p:nvCxnSpPr>
        <p:spPr>
          <a:xfrm>
            <a:off x="6810325" y="245875"/>
            <a:ext cx="0" cy="47013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1000"/>
                                        <p:tgtEl>
                                          <p:spTgt spid="305"/>
                                        </p:tgtEl>
                                      </p:cBhvr>
                                    </p:animEffect>
                                  </p:childTnLst>
                                </p:cTn>
                              </p:par>
                              <p:par>
                                <p:cTn id="8" presetID="10" presetClass="entr" presetSubtype="0" fill="hold"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1000"/>
                                        <p:tgtEl>
                                          <p:spTgt spid="306"/>
                                        </p:tgtEl>
                                      </p:cBhvr>
                                    </p:animEffect>
                                  </p:childTnLst>
                                </p:cTn>
                              </p:par>
                              <p:par>
                                <p:cTn id="11" presetID="10" presetClass="entr" presetSubtype="0" fill="hold" nodeType="withEffect">
                                  <p:stCondLst>
                                    <p:cond delay="0"/>
                                  </p:stCondLst>
                                  <p:childTnLst>
                                    <p:set>
                                      <p:cBhvr>
                                        <p:cTn id="12" dur="1" fill="hold">
                                          <p:stCondLst>
                                            <p:cond delay="0"/>
                                          </p:stCondLst>
                                        </p:cTn>
                                        <p:tgtEl>
                                          <p:spTgt spid="292"/>
                                        </p:tgtEl>
                                        <p:attrNameLst>
                                          <p:attrName>style.visibility</p:attrName>
                                        </p:attrNameLst>
                                      </p:cBhvr>
                                      <p:to>
                                        <p:strVal val="visible"/>
                                      </p:to>
                                    </p:set>
                                    <p:animEffect transition="in" filter="fade">
                                      <p:cBhvr>
                                        <p:cTn id="13" dur="1000"/>
                                        <p:tgtEl>
                                          <p:spTgt spid="292"/>
                                        </p:tgtEl>
                                      </p:cBhvr>
                                    </p:animEffect>
                                  </p:childTnLst>
                                </p:cTn>
                              </p:par>
                              <p:par>
                                <p:cTn id="14" presetID="10" presetClass="entr" presetSubtype="0" fill="hold" nodeType="withEffect">
                                  <p:stCondLst>
                                    <p:cond delay="0"/>
                                  </p:stCondLst>
                                  <p:childTnLst>
                                    <p:set>
                                      <p:cBhvr>
                                        <p:cTn id="15" dur="1" fill="hold">
                                          <p:stCondLst>
                                            <p:cond delay="0"/>
                                          </p:stCondLst>
                                        </p:cTn>
                                        <p:tgtEl>
                                          <p:spTgt spid="298"/>
                                        </p:tgtEl>
                                        <p:attrNameLst>
                                          <p:attrName>style.visibility</p:attrName>
                                        </p:attrNameLst>
                                      </p:cBhvr>
                                      <p:to>
                                        <p:strVal val="visible"/>
                                      </p:to>
                                    </p:set>
                                    <p:animEffect transition="in" filter="fade">
                                      <p:cBhvr>
                                        <p:cTn id="16" dur="1000"/>
                                        <p:tgtEl>
                                          <p:spTgt spid="298"/>
                                        </p:tgtEl>
                                      </p:cBhvr>
                                    </p:animEffect>
                                  </p:childTnLst>
                                </p:cTn>
                              </p:par>
                              <p:par>
                                <p:cTn id="17" presetID="10" presetClass="entr" presetSubtype="0" fill="hold" nodeType="withEffect">
                                  <p:stCondLst>
                                    <p:cond delay="0"/>
                                  </p:stCondLst>
                                  <p:childTnLst>
                                    <p:set>
                                      <p:cBhvr>
                                        <p:cTn id="18" dur="1" fill="hold">
                                          <p:stCondLst>
                                            <p:cond delay="0"/>
                                          </p:stCondLst>
                                        </p:cTn>
                                        <p:tgtEl>
                                          <p:spTgt spid="295"/>
                                        </p:tgtEl>
                                        <p:attrNameLst>
                                          <p:attrName>style.visibility</p:attrName>
                                        </p:attrNameLst>
                                      </p:cBhvr>
                                      <p:to>
                                        <p:strVal val="visible"/>
                                      </p:to>
                                    </p:set>
                                    <p:animEffect transition="in" filter="fade">
                                      <p:cBhvr>
                                        <p:cTn id="19" dur="1000"/>
                                        <p:tgtEl>
                                          <p:spTgt spid="295"/>
                                        </p:tgtEl>
                                      </p:cBhvr>
                                    </p:animEffect>
                                  </p:childTnLst>
                                </p:cTn>
                              </p:par>
                              <p:par>
                                <p:cTn id="20" presetID="10" presetClass="entr" presetSubtype="0" fill="hold" nodeType="withEffect">
                                  <p:stCondLst>
                                    <p:cond delay="0"/>
                                  </p:stCondLst>
                                  <p:childTnLst>
                                    <p:set>
                                      <p:cBhvr>
                                        <p:cTn id="21" dur="1" fill="hold">
                                          <p:stCondLst>
                                            <p:cond delay="0"/>
                                          </p:stCondLst>
                                        </p:cTn>
                                        <p:tgtEl>
                                          <p:spTgt spid="307"/>
                                        </p:tgtEl>
                                        <p:attrNameLst>
                                          <p:attrName>style.visibility</p:attrName>
                                        </p:attrNameLst>
                                      </p:cBhvr>
                                      <p:to>
                                        <p:strVal val="visible"/>
                                      </p:to>
                                    </p:set>
                                    <p:animEffect transition="in" filter="fade">
                                      <p:cBhvr>
                                        <p:cTn id="22" dur="1000"/>
                                        <p:tgtEl>
                                          <p:spTgt spid="307"/>
                                        </p:tgtEl>
                                      </p:cBhvr>
                                    </p:animEffect>
                                  </p:childTnLst>
                                </p:cTn>
                              </p:par>
                              <p:par>
                                <p:cTn id="23" presetID="10" presetClass="entr" presetSubtype="0" fill="hold" nodeType="withEffect">
                                  <p:stCondLst>
                                    <p:cond delay="0"/>
                                  </p:stCondLst>
                                  <p:childTnLst>
                                    <p:set>
                                      <p:cBhvr>
                                        <p:cTn id="24" dur="1" fill="hold">
                                          <p:stCondLst>
                                            <p:cond delay="0"/>
                                          </p:stCondLst>
                                        </p:cTn>
                                        <p:tgtEl>
                                          <p:spTgt spid="299"/>
                                        </p:tgtEl>
                                        <p:attrNameLst>
                                          <p:attrName>style.visibility</p:attrName>
                                        </p:attrNameLst>
                                      </p:cBhvr>
                                      <p:to>
                                        <p:strVal val="visible"/>
                                      </p:to>
                                    </p:set>
                                    <p:animEffect transition="in" filter="fade">
                                      <p:cBhvr>
                                        <p:cTn id="25" dur="1000"/>
                                        <p:tgtEl>
                                          <p:spTgt spid="299"/>
                                        </p:tgtEl>
                                      </p:cBhvr>
                                    </p:animEffect>
                                  </p:childTnLst>
                                </p:cTn>
                              </p:par>
                              <p:par>
                                <p:cTn id="26" presetID="10" presetClass="entr" presetSubtype="0" fill="hold" nodeType="withEffect">
                                  <p:stCondLst>
                                    <p:cond delay="0"/>
                                  </p:stCondLst>
                                  <p:childTnLst>
                                    <p:set>
                                      <p:cBhvr>
                                        <p:cTn id="27" dur="1" fill="hold">
                                          <p:stCondLst>
                                            <p:cond delay="0"/>
                                          </p:stCondLst>
                                        </p:cTn>
                                        <p:tgtEl>
                                          <p:spTgt spid="309"/>
                                        </p:tgtEl>
                                        <p:attrNameLst>
                                          <p:attrName>style.visibility</p:attrName>
                                        </p:attrNameLst>
                                      </p:cBhvr>
                                      <p:to>
                                        <p:strVal val="visible"/>
                                      </p:to>
                                    </p:set>
                                    <p:animEffect transition="in" filter="fade">
                                      <p:cBhvr>
                                        <p:cTn id="28" dur="1000"/>
                                        <p:tgtEl>
                                          <p:spTgt spid="309"/>
                                        </p:tgtEl>
                                      </p:cBhvr>
                                    </p:animEffect>
                                  </p:childTnLst>
                                </p:cTn>
                              </p:par>
                              <p:par>
                                <p:cTn id="29" presetID="10" presetClass="entr" presetSubtype="0" fill="hold" nodeType="with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fade">
                                      <p:cBhvr>
                                        <p:cTn id="31" dur="1000"/>
                                        <p:tgtEl>
                                          <p:spTgt spid="308"/>
                                        </p:tgtEl>
                                      </p:cBhvr>
                                    </p:animEffect>
                                  </p:childTnLst>
                                </p:cTn>
                              </p:par>
                              <p:par>
                                <p:cTn id="32" presetID="10" presetClass="entr" presetSubtype="0" fill="hold" nodeType="withEffect">
                                  <p:stCondLst>
                                    <p:cond delay="0"/>
                                  </p:stCondLst>
                                  <p:childTnLst>
                                    <p:set>
                                      <p:cBhvr>
                                        <p:cTn id="33" dur="1" fill="hold">
                                          <p:stCondLst>
                                            <p:cond delay="0"/>
                                          </p:stCondLst>
                                        </p:cTn>
                                        <p:tgtEl>
                                          <p:spTgt spid="302"/>
                                        </p:tgtEl>
                                        <p:attrNameLst>
                                          <p:attrName>style.visibility</p:attrName>
                                        </p:attrNameLst>
                                      </p:cBhvr>
                                      <p:to>
                                        <p:strVal val="visible"/>
                                      </p:to>
                                    </p:set>
                                    <p:animEffect transition="in" filter="fade">
                                      <p:cBhvr>
                                        <p:cTn id="34" dur="10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14"/>
        <p:cNvGrpSpPr/>
        <p:nvPr/>
      </p:nvGrpSpPr>
      <p:grpSpPr>
        <a:xfrm>
          <a:off x="0" y="0"/>
          <a:ext cx="0" cy="0"/>
          <a:chOff x="0" y="0"/>
          <a:chExt cx="0" cy="0"/>
        </a:xfrm>
      </p:grpSpPr>
      <p:grpSp>
        <p:nvGrpSpPr>
          <p:cNvPr id="315" name="Google Shape;315;g110951e0b3f_0_27"/>
          <p:cNvGrpSpPr/>
          <p:nvPr/>
        </p:nvGrpSpPr>
        <p:grpSpPr>
          <a:xfrm>
            <a:off x="5592887" y="1394255"/>
            <a:ext cx="908100" cy="908372"/>
            <a:chOff x="5592886" y="1393836"/>
            <a:chExt cx="908100" cy="908100"/>
          </a:xfrm>
        </p:grpSpPr>
        <p:sp>
          <p:nvSpPr>
            <p:cNvPr id="316" name="Google Shape;316;g110951e0b3f_0_27"/>
            <p:cNvSpPr/>
            <p:nvPr/>
          </p:nvSpPr>
          <p:spPr>
            <a:xfrm>
              <a:off x="5592886" y="1393836"/>
              <a:ext cx="908100" cy="908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17" name="Google Shape;317;g110951e0b3f_0_27"/>
            <p:cNvSpPr/>
            <p:nvPr/>
          </p:nvSpPr>
          <p:spPr>
            <a:xfrm>
              <a:off x="5923856" y="1724806"/>
              <a:ext cx="246274" cy="190438"/>
            </a:xfrm>
            <a:custGeom>
              <a:avLst/>
              <a:gdLst/>
              <a:ahLst/>
              <a:cxnLst/>
              <a:rect l="l" t="t" r="r" b="b"/>
              <a:pathLst>
                <a:path w="128" h="128" extrusionOk="0">
                  <a:moveTo>
                    <a:pt x="120" y="96"/>
                  </a:moveTo>
                  <a:cubicBezTo>
                    <a:pt x="112" y="96"/>
                    <a:pt x="112" y="96"/>
                    <a:pt x="112" y="96"/>
                  </a:cubicBezTo>
                  <a:cubicBezTo>
                    <a:pt x="112" y="36"/>
                    <a:pt x="112" y="36"/>
                    <a:pt x="112" y="36"/>
                  </a:cubicBezTo>
                  <a:cubicBezTo>
                    <a:pt x="96" y="52"/>
                    <a:pt x="96" y="52"/>
                    <a:pt x="96" y="52"/>
                  </a:cubicBezTo>
                  <a:cubicBezTo>
                    <a:pt x="96" y="96"/>
                    <a:pt x="96" y="96"/>
                    <a:pt x="96" y="96"/>
                  </a:cubicBezTo>
                  <a:cubicBezTo>
                    <a:pt x="40" y="96"/>
                    <a:pt x="40" y="96"/>
                    <a:pt x="40" y="96"/>
                  </a:cubicBezTo>
                  <a:cubicBezTo>
                    <a:pt x="117" y="13"/>
                    <a:pt x="117" y="13"/>
                    <a:pt x="117" y="13"/>
                  </a:cubicBezTo>
                  <a:cubicBezTo>
                    <a:pt x="111" y="7"/>
                    <a:pt x="111" y="7"/>
                    <a:pt x="111" y="7"/>
                  </a:cubicBezTo>
                  <a:cubicBezTo>
                    <a:pt x="32" y="92"/>
                    <a:pt x="32" y="92"/>
                    <a:pt x="32" y="92"/>
                  </a:cubicBezTo>
                  <a:cubicBezTo>
                    <a:pt x="32" y="32"/>
                    <a:pt x="32" y="32"/>
                    <a:pt x="32" y="32"/>
                  </a:cubicBezTo>
                  <a:cubicBezTo>
                    <a:pt x="72" y="32"/>
                    <a:pt x="72" y="32"/>
                    <a:pt x="72" y="32"/>
                  </a:cubicBezTo>
                  <a:cubicBezTo>
                    <a:pt x="87" y="16"/>
                    <a:pt x="87" y="16"/>
                    <a:pt x="87" y="16"/>
                  </a:cubicBezTo>
                  <a:cubicBezTo>
                    <a:pt x="32" y="16"/>
                    <a:pt x="32" y="16"/>
                    <a:pt x="32" y="16"/>
                  </a:cubicBezTo>
                  <a:cubicBezTo>
                    <a:pt x="32" y="8"/>
                    <a:pt x="32" y="8"/>
                    <a:pt x="32" y="8"/>
                  </a:cubicBezTo>
                  <a:cubicBezTo>
                    <a:pt x="32" y="4"/>
                    <a:pt x="28" y="0"/>
                    <a:pt x="24" y="0"/>
                  </a:cubicBezTo>
                  <a:cubicBezTo>
                    <a:pt x="20" y="0"/>
                    <a:pt x="16" y="4"/>
                    <a:pt x="16" y="8"/>
                  </a:cubicBezTo>
                  <a:cubicBezTo>
                    <a:pt x="16" y="16"/>
                    <a:pt x="16" y="16"/>
                    <a:pt x="16" y="16"/>
                  </a:cubicBezTo>
                  <a:cubicBezTo>
                    <a:pt x="8" y="16"/>
                    <a:pt x="8" y="16"/>
                    <a:pt x="8" y="16"/>
                  </a:cubicBezTo>
                  <a:cubicBezTo>
                    <a:pt x="4" y="16"/>
                    <a:pt x="0" y="20"/>
                    <a:pt x="0" y="24"/>
                  </a:cubicBezTo>
                  <a:cubicBezTo>
                    <a:pt x="0" y="28"/>
                    <a:pt x="4" y="32"/>
                    <a:pt x="8" y="32"/>
                  </a:cubicBezTo>
                  <a:cubicBezTo>
                    <a:pt x="16" y="32"/>
                    <a:pt x="16" y="32"/>
                    <a:pt x="16" y="32"/>
                  </a:cubicBezTo>
                  <a:cubicBezTo>
                    <a:pt x="16" y="104"/>
                    <a:pt x="16" y="104"/>
                    <a:pt x="16" y="104"/>
                  </a:cubicBezTo>
                  <a:cubicBezTo>
                    <a:pt x="16" y="112"/>
                    <a:pt x="16" y="112"/>
                    <a:pt x="16" y="112"/>
                  </a:cubicBezTo>
                  <a:cubicBezTo>
                    <a:pt x="24" y="112"/>
                    <a:pt x="24" y="112"/>
                    <a:pt x="24" y="112"/>
                  </a:cubicBezTo>
                  <a:cubicBezTo>
                    <a:pt x="96" y="112"/>
                    <a:pt x="96" y="112"/>
                    <a:pt x="96" y="112"/>
                  </a:cubicBezTo>
                  <a:cubicBezTo>
                    <a:pt x="96" y="120"/>
                    <a:pt x="96" y="120"/>
                    <a:pt x="96" y="120"/>
                  </a:cubicBezTo>
                  <a:cubicBezTo>
                    <a:pt x="96" y="124"/>
                    <a:pt x="100" y="128"/>
                    <a:pt x="104" y="128"/>
                  </a:cubicBezTo>
                  <a:cubicBezTo>
                    <a:pt x="108" y="128"/>
                    <a:pt x="112" y="124"/>
                    <a:pt x="112" y="120"/>
                  </a:cubicBezTo>
                  <a:cubicBezTo>
                    <a:pt x="112" y="112"/>
                    <a:pt x="112" y="112"/>
                    <a:pt x="112" y="112"/>
                  </a:cubicBezTo>
                  <a:cubicBezTo>
                    <a:pt x="120" y="112"/>
                    <a:pt x="120" y="112"/>
                    <a:pt x="120" y="112"/>
                  </a:cubicBezTo>
                  <a:cubicBezTo>
                    <a:pt x="124" y="112"/>
                    <a:pt x="128" y="108"/>
                    <a:pt x="128" y="104"/>
                  </a:cubicBezTo>
                  <a:cubicBezTo>
                    <a:pt x="128" y="100"/>
                    <a:pt x="124" y="96"/>
                    <a:pt x="120" y="96"/>
                  </a:cubicBezTo>
                  <a:close/>
                </a:path>
              </a:pathLst>
            </a:custGeom>
            <a:solidFill>
              <a:schemeClr val="lt1"/>
            </a:solidFill>
            <a:ln>
              <a:noFill/>
            </a:ln>
          </p:spPr>
          <p:txBody>
            <a:bodyPr spcFirstLastPara="1" wrap="square" lIns="51425" tIns="25700" rIns="51425" bIns="25700" anchor="t" anchorCtr="0">
              <a:noAutofit/>
            </a:bodyPr>
            <a:lstStyle/>
            <a:p>
              <a:pPr marL="0" marR="0" lvl="0" indent="0" algn="ctr" rtl="0">
                <a:spcBef>
                  <a:spcPts val="0"/>
                </a:spcBef>
                <a:spcAft>
                  <a:spcPts val="0"/>
                </a:spcAft>
                <a:buNone/>
              </a:pPr>
              <a:endParaRPr sz="900" b="1">
                <a:solidFill>
                  <a:schemeClr val="lt1"/>
                </a:solidFill>
                <a:latin typeface="Calibri"/>
                <a:ea typeface="Calibri"/>
                <a:cs typeface="Calibri"/>
                <a:sym typeface="Calibri"/>
              </a:endParaRPr>
            </a:p>
          </p:txBody>
        </p:sp>
      </p:grpSp>
      <p:grpSp>
        <p:nvGrpSpPr>
          <p:cNvPr id="318" name="Google Shape;318;g110951e0b3f_0_27"/>
          <p:cNvGrpSpPr/>
          <p:nvPr/>
        </p:nvGrpSpPr>
        <p:grpSpPr>
          <a:xfrm>
            <a:off x="4854985" y="1394255"/>
            <a:ext cx="908100" cy="908372"/>
            <a:chOff x="4854984" y="1393836"/>
            <a:chExt cx="908100" cy="908100"/>
          </a:xfrm>
        </p:grpSpPr>
        <p:sp>
          <p:nvSpPr>
            <p:cNvPr id="319" name="Google Shape;319;g110951e0b3f_0_27"/>
            <p:cNvSpPr/>
            <p:nvPr/>
          </p:nvSpPr>
          <p:spPr>
            <a:xfrm>
              <a:off x="4854984" y="1393836"/>
              <a:ext cx="908100" cy="908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20" name="Google Shape;320;g110951e0b3f_0_27"/>
            <p:cNvSpPr/>
            <p:nvPr/>
          </p:nvSpPr>
          <p:spPr>
            <a:xfrm>
              <a:off x="5185953" y="1724806"/>
              <a:ext cx="246274" cy="246274"/>
            </a:xfrm>
            <a:custGeom>
              <a:avLst/>
              <a:gdLst/>
              <a:ahLst/>
              <a:cxnLst/>
              <a:rect l="l" t="t" r="r" b="b"/>
              <a:pathLst>
                <a:path w="303" h="303" extrusionOk="0">
                  <a:moveTo>
                    <a:pt x="303" y="116"/>
                  </a:moveTo>
                  <a:lnTo>
                    <a:pt x="199" y="99"/>
                  </a:lnTo>
                  <a:lnTo>
                    <a:pt x="151" y="0"/>
                  </a:lnTo>
                  <a:lnTo>
                    <a:pt x="104" y="99"/>
                  </a:lnTo>
                  <a:lnTo>
                    <a:pt x="0" y="116"/>
                  </a:lnTo>
                  <a:lnTo>
                    <a:pt x="76" y="194"/>
                  </a:lnTo>
                  <a:lnTo>
                    <a:pt x="57" y="303"/>
                  </a:lnTo>
                  <a:lnTo>
                    <a:pt x="151" y="251"/>
                  </a:lnTo>
                  <a:lnTo>
                    <a:pt x="246" y="303"/>
                  </a:lnTo>
                  <a:lnTo>
                    <a:pt x="227" y="194"/>
                  </a:lnTo>
                  <a:lnTo>
                    <a:pt x="303" y="116"/>
                  </a:lnTo>
                  <a:close/>
                </a:path>
              </a:pathLst>
            </a:cu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321" name="Google Shape;321;g110951e0b3f_0_27"/>
          <p:cNvCxnSpPr/>
          <p:nvPr/>
        </p:nvCxnSpPr>
        <p:spPr>
          <a:xfrm>
            <a:off x="7350407" y="1039379"/>
            <a:ext cx="0" cy="1587000"/>
          </a:xfrm>
          <a:prstGeom prst="straightConnector1">
            <a:avLst/>
          </a:prstGeom>
          <a:noFill/>
          <a:ln w="9525" cap="flat" cmpd="sng">
            <a:solidFill>
              <a:schemeClr val="accent1"/>
            </a:solidFill>
            <a:prstDash val="solid"/>
            <a:round/>
            <a:headEnd type="none" w="sm" len="sm"/>
            <a:tailEnd type="oval" w="med" len="med"/>
          </a:ln>
        </p:spPr>
      </p:cxnSp>
      <p:cxnSp>
        <p:nvCxnSpPr>
          <p:cNvPr id="322" name="Google Shape;322;g110951e0b3f_0_27"/>
          <p:cNvCxnSpPr/>
          <p:nvPr/>
        </p:nvCxnSpPr>
        <p:spPr>
          <a:xfrm rot="10800000">
            <a:off x="1771175" y="1039379"/>
            <a:ext cx="0" cy="1587000"/>
          </a:xfrm>
          <a:prstGeom prst="straightConnector1">
            <a:avLst/>
          </a:prstGeom>
          <a:noFill/>
          <a:ln w="9525" cap="flat" cmpd="sng">
            <a:solidFill>
              <a:schemeClr val="accent1"/>
            </a:solidFill>
            <a:prstDash val="solid"/>
            <a:round/>
            <a:headEnd type="none" w="sm" len="sm"/>
            <a:tailEnd type="oval" w="med" len="med"/>
          </a:ln>
        </p:spPr>
      </p:cxnSp>
      <p:grpSp>
        <p:nvGrpSpPr>
          <p:cNvPr id="323" name="Google Shape;323;g110951e0b3f_0_27"/>
          <p:cNvGrpSpPr/>
          <p:nvPr/>
        </p:nvGrpSpPr>
        <p:grpSpPr>
          <a:xfrm>
            <a:off x="4117081" y="1394255"/>
            <a:ext cx="908100" cy="908372"/>
            <a:chOff x="4117080" y="1393836"/>
            <a:chExt cx="908100" cy="908100"/>
          </a:xfrm>
        </p:grpSpPr>
        <p:sp>
          <p:nvSpPr>
            <p:cNvPr id="324" name="Google Shape;324;g110951e0b3f_0_27"/>
            <p:cNvSpPr/>
            <p:nvPr/>
          </p:nvSpPr>
          <p:spPr>
            <a:xfrm>
              <a:off x="4117080" y="1393836"/>
              <a:ext cx="908100" cy="908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25" name="Google Shape;325;g110951e0b3f_0_27"/>
            <p:cNvSpPr/>
            <p:nvPr/>
          </p:nvSpPr>
          <p:spPr>
            <a:xfrm>
              <a:off x="4443847" y="1714616"/>
              <a:ext cx="246274" cy="245461"/>
            </a:xfrm>
            <a:custGeom>
              <a:avLst/>
              <a:gdLst/>
              <a:ahLst/>
              <a:cxnLst/>
              <a:rect l="l" t="t" r="r" b="b"/>
              <a:pathLst>
                <a:path w="128" h="128" extrusionOk="0">
                  <a:moveTo>
                    <a:pt x="32" y="40"/>
                  </a:moveTo>
                  <a:cubicBezTo>
                    <a:pt x="36" y="40"/>
                    <a:pt x="40" y="36"/>
                    <a:pt x="40" y="32"/>
                  </a:cubicBezTo>
                  <a:cubicBezTo>
                    <a:pt x="40" y="28"/>
                    <a:pt x="36" y="24"/>
                    <a:pt x="32" y="24"/>
                  </a:cubicBezTo>
                  <a:cubicBezTo>
                    <a:pt x="28" y="24"/>
                    <a:pt x="24" y="28"/>
                    <a:pt x="24" y="32"/>
                  </a:cubicBezTo>
                  <a:cubicBezTo>
                    <a:pt x="24" y="36"/>
                    <a:pt x="28" y="40"/>
                    <a:pt x="32" y="40"/>
                  </a:cubicBezTo>
                  <a:close/>
                  <a:moveTo>
                    <a:pt x="112" y="0"/>
                  </a:moveTo>
                  <a:cubicBezTo>
                    <a:pt x="16" y="0"/>
                    <a:pt x="16" y="0"/>
                    <a:pt x="16" y="0"/>
                  </a:cubicBezTo>
                  <a:cubicBezTo>
                    <a:pt x="7" y="0"/>
                    <a:pt x="0" y="7"/>
                    <a:pt x="0" y="16"/>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6"/>
                    <a:pt x="128" y="16"/>
                    <a:pt x="128" y="16"/>
                  </a:cubicBezTo>
                  <a:cubicBezTo>
                    <a:pt x="128" y="7"/>
                    <a:pt x="121" y="0"/>
                    <a:pt x="112" y="0"/>
                  </a:cubicBezTo>
                  <a:close/>
                  <a:moveTo>
                    <a:pt x="32" y="16"/>
                  </a:moveTo>
                  <a:cubicBezTo>
                    <a:pt x="41" y="16"/>
                    <a:pt x="48" y="23"/>
                    <a:pt x="48" y="32"/>
                  </a:cubicBezTo>
                  <a:cubicBezTo>
                    <a:pt x="48" y="41"/>
                    <a:pt x="41" y="48"/>
                    <a:pt x="32" y="48"/>
                  </a:cubicBezTo>
                  <a:cubicBezTo>
                    <a:pt x="23" y="48"/>
                    <a:pt x="16" y="41"/>
                    <a:pt x="16" y="32"/>
                  </a:cubicBezTo>
                  <a:cubicBezTo>
                    <a:pt x="16" y="23"/>
                    <a:pt x="23" y="16"/>
                    <a:pt x="32" y="16"/>
                  </a:cubicBezTo>
                  <a:close/>
                  <a:moveTo>
                    <a:pt x="16" y="120"/>
                  </a:moveTo>
                  <a:cubicBezTo>
                    <a:pt x="12" y="120"/>
                    <a:pt x="8" y="116"/>
                    <a:pt x="8" y="112"/>
                  </a:cubicBezTo>
                  <a:cubicBezTo>
                    <a:pt x="8" y="108"/>
                    <a:pt x="8" y="108"/>
                    <a:pt x="8" y="108"/>
                  </a:cubicBezTo>
                  <a:cubicBezTo>
                    <a:pt x="40" y="80"/>
                    <a:pt x="40" y="80"/>
                    <a:pt x="40" y="80"/>
                  </a:cubicBezTo>
                  <a:cubicBezTo>
                    <a:pt x="80" y="120"/>
                    <a:pt x="80" y="120"/>
                    <a:pt x="80" y="120"/>
                  </a:cubicBezTo>
                  <a:lnTo>
                    <a:pt x="16" y="120"/>
                  </a:lnTo>
                  <a:close/>
                  <a:moveTo>
                    <a:pt x="120" y="112"/>
                  </a:moveTo>
                  <a:cubicBezTo>
                    <a:pt x="120" y="116"/>
                    <a:pt x="116" y="120"/>
                    <a:pt x="112" y="120"/>
                  </a:cubicBezTo>
                  <a:cubicBezTo>
                    <a:pt x="91" y="120"/>
                    <a:pt x="91" y="120"/>
                    <a:pt x="91" y="120"/>
                  </a:cubicBezTo>
                  <a:cubicBezTo>
                    <a:pt x="62" y="90"/>
                    <a:pt x="62" y="90"/>
                    <a:pt x="62" y="90"/>
                  </a:cubicBezTo>
                  <a:cubicBezTo>
                    <a:pt x="96" y="56"/>
                    <a:pt x="96" y="56"/>
                    <a:pt x="96" y="56"/>
                  </a:cubicBezTo>
                  <a:cubicBezTo>
                    <a:pt x="120" y="80"/>
                    <a:pt x="120" y="80"/>
                    <a:pt x="120" y="80"/>
                  </a:cubicBezTo>
                  <a:lnTo>
                    <a:pt x="120" y="112"/>
                  </a:lnTo>
                  <a:close/>
                </a:path>
              </a:pathLst>
            </a:cu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26" name="Google Shape;326;g110951e0b3f_0_27"/>
          <p:cNvGrpSpPr/>
          <p:nvPr/>
        </p:nvGrpSpPr>
        <p:grpSpPr>
          <a:xfrm>
            <a:off x="3379178" y="1394255"/>
            <a:ext cx="908100" cy="908372"/>
            <a:chOff x="3379177" y="1393836"/>
            <a:chExt cx="908100" cy="908100"/>
          </a:xfrm>
        </p:grpSpPr>
        <p:sp>
          <p:nvSpPr>
            <p:cNvPr id="327" name="Google Shape;327;g110951e0b3f_0_27"/>
            <p:cNvSpPr/>
            <p:nvPr/>
          </p:nvSpPr>
          <p:spPr>
            <a:xfrm>
              <a:off x="3379177" y="1393836"/>
              <a:ext cx="908100" cy="908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28" name="Google Shape;328;g110951e0b3f_0_27"/>
            <p:cNvSpPr/>
            <p:nvPr/>
          </p:nvSpPr>
          <p:spPr>
            <a:xfrm>
              <a:off x="3712993" y="1728868"/>
              <a:ext cx="240584" cy="238146"/>
            </a:xfrm>
            <a:custGeom>
              <a:avLst/>
              <a:gdLst/>
              <a:ahLst/>
              <a:cxnLst/>
              <a:rect l="l" t="t" r="r" b="b"/>
              <a:pathLst>
                <a:path w="125" h="124" extrusionOk="0">
                  <a:moveTo>
                    <a:pt x="119" y="24"/>
                  </a:moveTo>
                  <a:cubicBezTo>
                    <a:pt x="117" y="27"/>
                    <a:pt x="113" y="30"/>
                    <a:pt x="108" y="34"/>
                  </a:cubicBezTo>
                  <a:cubicBezTo>
                    <a:pt x="103" y="39"/>
                    <a:pt x="96" y="39"/>
                    <a:pt x="91" y="34"/>
                  </a:cubicBezTo>
                  <a:cubicBezTo>
                    <a:pt x="86" y="29"/>
                    <a:pt x="86" y="22"/>
                    <a:pt x="91" y="17"/>
                  </a:cubicBezTo>
                  <a:cubicBezTo>
                    <a:pt x="96" y="12"/>
                    <a:pt x="101" y="6"/>
                    <a:pt x="101" y="6"/>
                  </a:cubicBezTo>
                  <a:cubicBezTo>
                    <a:pt x="87" y="0"/>
                    <a:pt x="70" y="3"/>
                    <a:pt x="59" y="14"/>
                  </a:cubicBezTo>
                  <a:cubicBezTo>
                    <a:pt x="49" y="24"/>
                    <a:pt x="46" y="39"/>
                    <a:pt x="50" y="52"/>
                  </a:cubicBezTo>
                  <a:cubicBezTo>
                    <a:pt x="7" y="95"/>
                    <a:pt x="7" y="95"/>
                    <a:pt x="7" y="95"/>
                  </a:cubicBezTo>
                  <a:cubicBezTo>
                    <a:pt x="0" y="101"/>
                    <a:pt x="0" y="112"/>
                    <a:pt x="7" y="118"/>
                  </a:cubicBezTo>
                  <a:cubicBezTo>
                    <a:pt x="13" y="124"/>
                    <a:pt x="24" y="124"/>
                    <a:pt x="30" y="118"/>
                  </a:cubicBezTo>
                  <a:cubicBezTo>
                    <a:pt x="73" y="75"/>
                    <a:pt x="73" y="75"/>
                    <a:pt x="73" y="75"/>
                  </a:cubicBezTo>
                  <a:cubicBezTo>
                    <a:pt x="86" y="79"/>
                    <a:pt x="101" y="76"/>
                    <a:pt x="111" y="66"/>
                  </a:cubicBezTo>
                  <a:cubicBezTo>
                    <a:pt x="123" y="55"/>
                    <a:pt x="125" y="38"/>
                    <a:pt x="119" y="24"/>
                  </a:cubicBezTo>
                  <a:close/>
                </a:path>
              </a:pathLst>
            </a:cu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29" name="Google Shape;329;g110951e0b3f_0_27"/>
          <p:cNvGrpSpPr/>
          <p:nvPr/>
        </p:nvGrpSpPr>
        <p:grpSpPr>
          <a:xfrm>
            <a:off x="2641273" y="1394255"/>
            <a:ext cx="908100" cy="908372"/>
            <a:chOff x="2641273" y="1393836"/>
            <a:chExt cx="908100" cy="908100"/>
          </a:xfrm>
        </p:grpSpPr>
        <p:sp>
          <p:nvSpPr>
            <p:cNvPr id="330" name="Google Shape;330;g110951e0b3f_0_27"/>
            <p:cNvSpPr/>
            <p:nvPr/>
          </p:nvSpPr>
          <p:spPr>
            <a:xfrm>
              <a:off x="2641273" y="1393836"/>
              <a:ext cx="908100" cy="908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31" name="Google Shape;331;g110951e0b3f_0_27"/>
            <p:cNvSpPr/>
            <p:nvPr/>
          </p:nvSpPr>
          <p:spPr>
            <a:xfrm>
              <a:off x="3003129" y="1748377"/>
              <a:ext cx="184502" cy="199132"/>
            </a:xfrm>
            <a:custGeom>
              <a:avLst/>
              <a:gdLst/>
              <a:ahLst/>
              <a:cxnLst/>
              <a:rect l="l" t="t" r="r" b="b"/>
              <a:pathLst>
                <a:path w="96" h="104" extrusionOk="0">
                  <a:moveTo>
                    <a:pt x="76" y="64"/>
                  </a:moveTo>
                  <a:cubicBezTo>
                    <a:pt x="69" y="64"/>
                    <a:pt x="63" y="68"/>
                    <a:pt x="59" y="73"/>
                  </a:cubicBezTo>
                  <a:cubicBezTo>
                    <a:pt x="38" y="61"/>
                    <a:pt x="38" y="61"/>
                    <a:pt x="38" y="61"/>
                  </a:cubicBezTo>
                  <a:cubicBezTo>
                    <a:pt x="39" y="58"/>
                    <a:pt x="40" y="55"/>
                    <a:pt x="40" y="52"/>
                  </a:cubicBezTo>
                  <a:cubicBezTo>
                    <a:pt x="40" y="50"/>
                    <a:pt x="40" y="48"/>
                    <a:pt x="39" y="46"/>
                  </a:cubicBezTo>
                  <a:cubicBezTo>
                    <a:pt x="61" y="34"/>
                    <a:pt x="61" y="34"/>
                    <a:pt x="61" y="34"/>
                  </a:cubicBezTo>
                  <a:cubicBezTo>
                    <a:pt x="65" y="37"/>
                    <a:pt x="70" y="40"/>
                    <a:pt x="76" y="40"/>
                  </a:cubicBezTo>
                  <a:cubicBezTo>
                    <a:pt x="87" y="40"/>
                    <a:pt x="96" y="31"/>
                    <a:pt x="96" y="20"/>
                  </a:cubicBezTo>
                  <a:cubicBezTo>
                    <a:pt x="96" y="9"/>
                    <a:pt x="87" y="0"/>
                    <a:pt x="76" y="0"/>
                  </a:cubicBezTo>
                  <a:cubicBezTo>
                    <a:pt x="65" y="0"/>
                    <a:pt x="56" y="9"/>
                    <a:pt x="56" y="20"/>
                  </a:cubicBezTo>
                  <a:cubicBezTo>
                    <a:pt x="56" y="22"/>
                    <a:pt x="56" y="24"/>
                    <a:pt x="57" y="26"/>
                  </a:cubicBezTo>
                  <a:cubicBezTo>
                    <a:pt x="35" y="38"/>
                    <a:pt x="35" y="38"/>
                    <a:pt x="35" y="38"/>
                  </a:cubicBezTo>
                  <a:cubicBezTo>
                    <a:pt x="31" y="35"/>
                    <a:pt x="26" y="32"/>
                    <a:pt x="20" y="32"/>
                  </a:cubicBezTo>
                  <a:cubicBezTo>
                    <a:pt x="9" y="32"/>
                    <a:pt x="0" y="41"/>
                    <a:pt x="0" y="52"/>
                  </a:cubicBezTo>
                  <a:cubicBezTo>
                    <a:pt x="0" y="63"/>
                    <a:pt x="9" y="72"/>
                    <a:pt x="20" y="72"/>
                  </a:cubicBezTo>
                  <a:cubicBezTo>
                    <a:pt x="25" y="72"/>
                    <a:pt x="29" y="70"/>
                    <a:pt x="32" y="68"/>
                  </a:cubicBezTo>
                  <a:cubicBezTo>
                    <a:pt x="56" y="82"/>
                    <a:pt x="56" y="82"/>
                    <a:pt x="56" y="82"/>
                  </a:cubicBezTo>
                  <a:cubicBezTo>
                    <a:pt x="56" y="83"/>
                    <a:pt x="56" y="83"/>
                    <a:pt x="56" y="84"/>
                  </a:cubicBezTo>
                  <a:cubicBezTo>
                    <a:pt x="56" y="95"/>
                    <a:pt x="65" y="104"/>
                    <a:pt x="76" y="104"/>
                  </a:cubicBezTo>
                  <a:cubicBezTo>
                    <a:pt x="87" y="104"/>
                    <a:pt x="96" y="95"/>
                    <a:pt x="96" y="84"/>
                  </a:cubicBezTo>
                  <a:cubicBezTo>
                    <a:pt x="96" y="73"/>
                    <a:pt x="87" y="64"/>
                    <a:pt x="76" y="64"/>
                  </a:cubicBezTo>
                  <a:close/>
                </a:path>
              </a:pathLst>
            </a:custGeom>
            <a:solidFill>
              <a:schemeClr val="lt1"/>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32" name="Google Shape;332;g110951e0b3f_0_27"/>
          <p:cNvGrpSpPr/>
          <p:nvPr/>
        </p:nvGrpSpPr>
        <p:grpSpPr>
          <a:xfrm>
            <a:off x="534359" y="2502204"/>
            <a:ext cx="1432309" cy="1804004"/>
            <a:chOff x="1042127" y="2501447"/>
            <a:chExt cx="1297499" cy="1803463"/>
          </a:xfrm>
        </p:grpSpPr>
        <p:sp>
          <p:nvSpPr>
            <p:cNvPr id="333" name="Google Shape;333;g110951e0b3f_0_27"/>
            <p:cNvSpPr txBox="1"/>
            <p:nvPr/>
          </p:nvSpPr>
          <p:spPr>
            <a:xfrm>
              <a:off x="1088626" y="2996369"/>
              <a:ext cx="1251000" cy="236700"/>
            </a:xfrm>
            <a:prstGeom prst="rect">
              <a:avLst/>
            </a:prstGeom>
            <a:solidFill>
              <a:schemeClr val="accent1"/>
            </a:solidFill>
            <a:ln>
              <a:noFill/>
            </a:ln>
          </p:spPr>
          <p:txBody>
            <a:bodyPr spcFirstLastPara="1" wrap="square" lIns="51425" tIns="25700" rIns="51425" bIns="25700" anchor="t" anchorCtr="0">
              <a:sp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Missing Value</a:t>
              </a:r>
              <a:endParaRPr sz="1200" b="0">
                <a:solidFill>
                  <a:schemeClr val="lt1"/>
                </a:solidFill>
                <a:latin typeface="Calibri"/>
                <a:ea typeface="Calibri"/>
                <a:cs typeface="Calibri"/>
                <a:sym typeface="Calibri"/>
              </a:endParaRPr>
            </a:p>
          </p:txBody>
        </p:sp>
        <p:sp>
          <p:nvSpPr>
            <p:cNvPr id="334" name="Google Shape;334;g110951e0b3f_0_27"/>
            <p:cNvSpPr txBox="1"/>
            <p:nvPr/>
          </p:nvSpPr>
          <p:spPr>
            <a:xfrm>
              <a:off x="1042127" y="3329610"/>
              <a:ext cx="1254300" cy="975300"/>
            </a:xfrm>
            <a:prstGeom prst="rect">
              <a:avLst/>
            </a:prstGeom>
            <a:noFill/>
            <a:ln>
              <a:noFill/>
            </a:ln>
          </p:spPr>
          <p:txBody>
            <a:bodyPr spcFirstLastPara="1" wrap="square" lIns="51425" tIns="25700" rIns="51425" bIns="25700" anchor="t" anchorCtr="0">
              <a:spAutoFit/>
            </a:bodyPr>
            <a:lstStyle/>
            <a:p>
              <a:pPr marL="0" marR="0" lvl="0" indent="0" algn="ctr" rtl="0">
                <a:lnSpc>
                  <a:spcPct val="125000"/>
                </a:lnSpc>
                <a:spcBef>
                  <a:spcPts val="0"/>
                </a:spcBef>
                <a:spcAft>
                  <a:spcPts val="0"/>
                </a:spcAft>
                <a:buNone/>
              </a:pPr>
              <a:r>
                <a:rPr lang="en-US" sz="1000">
                  <a:solidFill>
                    <a:srgbClr val="7F7F7F"/>
                  </a:solidFill>
                  <a:latin typeface="Calibri"/>
                  <a:ea typeface="Calibri"/>
                  <a:cs typeface="Calibri"/>
                  <a:sym typeface="Calibri"/>
                </a:rPr>
                <a:t>Handle missing value numerical data with </a:t>
              </a:r>
              <a:r>
                <a:rPr lang="en-US" sz="1000" b="1">
                  <a:solidFill>
                    <a:srgbClr val="7F7F7F"/>
                  </a:solidFill>
                  <a:latin typeface="Calibri"/>
                  <a:ea typeface="Calibri"/>
                  <a:cs typeface="Calibri"/>
                  <a:sym typeface="Calibri"/>
                </a:rPr>
                <a:t>MEDIAN, </a:t>
              </a:r>
              <a:r>
                <a:rPr lang="en-US" sz="1000">
                  <a:solidFill>
                    <a:srgbClr val="7F7F7F"/>
                  </a:solidFill>
                  <a:latin typeface="Calibri"/>
                  <a:ea typeface="Calibri"/>
                  <a:cs typeface="Calibri"/>
                  <a:sym typeface="Calibri"/>
                </a:rPr>
                <a:t>and</a:t>
              </a:r>
              <a:endParaRPr sz="1000">
                <a:solidFill>
                  <a:srgbClr val="7F7F7F"/>
                </a:solidFill>
                <a:latin typeface="Calibri"/>
                <a:ea typeface="Calibri"/>
                <a:cs typeface="Calibri"/>
                <a:sym typeface="Calibri"/>
              </a:endParaRPr>
            </a:p>
            <a:p>
              <a:pPr marL="0" marR="0" lvl="0" indent="0" algn="ctr" rtl="0">
                <a:lnSpc>
                  <a:spcPct val="125000"/>
                </a:lnSpc>
                <a:spcBef>
                  <a:spcPts val="0"/>
                </a:spcBef>
                <a:spcAft>
                  <a:spcPts val="0"/>
                </a:spcAft>
                <a:buNone/>
              </a:pPr>
              <a:r>
                <a:rPr lang="en-US" sz="1000">
                  <a:solidFill>
                    <a:srgbClr val="7F7F7F"/>
                  </a:solidFill>
                  <a:latin typeface="Calibri"/>
                  <a:ea typeface="Calibri"/>
                  <a:cs typeface="Calibri"/>
                  <a:sym typeface="Calibri"/>
                </a:rPr>
                <a:t>categorical data with</a:t>
              </a:r>
              <a:r>
                <a:rPr lang="en-US" sz="1000" b="1">
                  <a:solidFill>
                    <a:srgbClr val="7F7F7F"/>
                  </a:solidFill>
                  <a:latin typeface="Calibri"/>
                  <a:ea typeface="Calibri"/>
                  <a:cs typeface="Calibri"/>
                  <a:sym typeface="Calibri"/>
                </a:rPr>
                <a:t> MODE</a:t>
              </a:r>
              <a:endParaRPr sz="1000" b="1">
                <a:solidFill>
                  <a:srgbClr val="7F7F7F"/>
                </a:solidFill>
                <a:latin typeface="Calibri"/>
                <a:ea typeface="Calibri"/>
                <a:cs typeface="Calibri"/>
                <a:sym typeface="Calibri"/>
              </a:endParaRPr>
            </a:p>
          </p:txBody>
        </p:sp>
        <p:sp>
          <p:nvSpPr>
            <p:cNvPr id="335" name="Google Shape;335;g110951e0b3f_0_27"/>
            <p:cNvSpPr txBox="1"/>
            <p:nvPr/>
          </p:nvSpPr>
          <p:spPr>
            <a:xfrm>
              <a:off x="1416347" y="2501447"/>
              <a:ext cx="501300" cy="328800"/>
            </a:xfrm>
            <a:prstGeom prst="rect">
              <a:avLst/>
            </a:prstGeom>
            <a:noFill/>
            <a:ln>
              <a:noFill/>
            </a:ln>
          </p:spPr>
          <p:txBody>
            <a:bodyPr spcFirstLastPara="1" wrap="square" lIns="51425" tIns="25700" rIns="51425" bIns="25700" anchor="t" anchorCtr="0">
              <a:spAutoFit/>
            </a:bodyPr>
            <a:lstStyle/>
            <a:p>
              <a:pPr marL="0" marR="0" lvl="0" indent="0" algn="ctr" rtl="0">
                <a:spcBef>
                  <a:spcPts val="0"/>
                </a:spcBef>
                <a:spcAft>
                  <a:spcPts val="0"/>
                </a:spcAft>
                <a:buNone/>
              </a:pPr>
              <a:r>
                <a:rPr lang="en-US" sz="1800">
                  <a:solidFill>
                    <a:srgbClr val="3F3F3F"/>
                  </a:solidFill>
                  <a:latin typeface="Calibri"/>
                  <a:ea typeface="Calibri"/>
                  <a:cs typeface="Calibri"/>
                  <a:sym typeface="Calibri"/>
                </a:rPr>
                <a:t>01</a:t>
              </a:r>
              <a:endParaRPr sz="1800">
                <a:solidFill>
                  <a:srgbClr val="3F3F3F"/>
                </a:solidFill>
                <a:latin typeface="Calibri"/>
                <a:ea typeface="Calibri"/>
                <a:cs typeface="Calibri"/>
                <a:sym typeface="Calibri"/>
              </a:endParaRPr>
            </a:p>
          </p:txBody>
        </p:sp>
      </p:grpSp>
      <p:grpSp>
        <p:nvGrpSpPr>
          <p:cNvPr id="336" name="Google Shape;336;g110951e0b3f_0_27"/>
          <p:cNvGrpSpPr/>
          <p:nvPr/>
        </p:nvGrpSpPr>
        <p:grpSpPr>
          <a:xfrm>
            <a:off x="2148157" y="2502205"/>
            <a:ext cx="1408464" cy="1034273"/>
            <a:chOff x="2504033" y="2501447"/>
            <a:chExt cx="1275898" cy="1033963"/>
          </a:xfrm>
        </p:grpSpPr>
        <p:sp>
          <p:nvSpPr>
            <p:cNvPr id="337" name="Google Shape;337;g110951e0b3f_0_27"/>
            <p:cNvSpPr txBox="1"/>
            <p:nvPr/>
          </p:nvSpPr>
          <p:spPr>
            <a:xfrm>
              <a:off x="2550531" y="2996369"/>
              <a:ext cx="1229400" cy="236700"/>
            </a:xfrm>
            <a:prstGeom prst="rect">
              <a:avLst/>
            </a:prstGeom>
            <a:solidFill>
              <a:schemeClr val="accent2"/>
            </a:solidFill>
            <a:ln>
              <a:noFill/>
            </a:ln>
          </p:spPr>
          <p:txBody>
            <a:bodyPr spcFirstLastPara="1" wrap="square" lIns="51425" tIns="25700" rIns="51425" bIns="25700" anchor="t" anchorCtr="0">
              <a:sp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Outlier</a:t>
              </a:r>
              <a:endParaRPr sz="1200" b="0">
                <a:solidFill>
                  <a:schemeClr val="lt1"/>
                </a:solidFill>
                <a:latin typeface="Calibri"/>
                <a:ea typeface="Calibri"/>
                <a:cs typeface="Calibri"/>
                <a:sym typeface="Calibri"/>
              </a:endParaRPr>
            </a:p>
          </p:txBody>
        </p:sp>
        <p:sp>
          <p:nvSpPr>
            <p:cNvPr id="338" name="Google Shape;338;g110951e0b3f_0_27"/>
            <p:cNvSpPr txBox="1"/>
            <p:nvPr/>
          </p:nvSpPr>
          <p:spPr>
            <a:xfrm>
              <a:off x="2504033" y="3329610"/>
              <a:ext cx="1254300" cy="205800"/>
            </a:xfrm>
            <a:prstGeom prst="rect">
              <a:avLst/>
            </a:prstGeom>
            <a:noFill/>
            <a:ln>
              <a:noFill/>
            </a:ln>
          </p:spPr>
          <p:txBody>
            <a:bodyPr spcFirstLastPara="1" wrap="square" lIns="51425" tIns="25700" rIns="51425" bIns="25700" anchor="t" anchorCtr="0">
              <a:spAutoFit/>
            </a:bodyPr>
            <a:lstStyle/>
            <a:p>
              <a:pPr marL="0" marR="0" lvl="0" indent="0" algn="ctr" rtl="0">
                <a:lnSpc>
                  <a:spcPct val="125000"/>
                </a:lnSpc>
                <a:spcBef>
                  <a:spcPts val="0"/>
                </a:spcBef>
                <a:spcAft>
                  <a:spcPts val="0"/>
                </a:spcAft>
                <a:buNone/>
              </a:pPr>
              <a:r>
                <a:rPr lang="en-US" sz="1000" b="1">
                  <a:solidFill>
                    <a:srgbClr val="7F7F7F"/>
                  </a:solidFill>
                  <a:latin typeface="Calibri"/>
                  <a:ea typeface="Calibri"/>
                  <a:cs typeface="Calibri"/>
                  <a:sym typeface="Calibri"/>
                </a:rPr>
                <a:t>Keep </a:t>
              </a:r>
              <a:r>
                <a:rPr lang="en-US" sz="1000">
                  <a:solidFill>
                    <a:srgbClr val="7F7F7F"/>
                  </a:solidFill>
                  <a:latin typeface="Calibri"/>
                  <a:ea typeface="Calibri"/>
                  <a:cs typeface="Calibri"/>
                  <a:sym typeface="Calibri"/>
                </a:rPr>
                <a:t>outlier value</a:t>
              </a:r>
              <a:endParaRPr sz="1000">
                <a:solidFill>
                  <a:srgbClr val="7F7F7F"/>
                </a:solidFill>
                <a:latin typeface="Calibri"/>
                <a:ea typeface="Calibri"/>
                <a:cs typeface="Calibri"/>
                <a:sym typeface="Calibri"/>
              </a:endParaRPr>
            </a:p>
          </p:txBody>
        </p:sp>
        <p:sp>
          <p:nvSpPr>
            <p:cNvPr id="339" name="Google Shape;339;g110951e0b3f_0_27"/>
            <p:cNvSpPr txBox="1"/>
            <p:nvPr/>
          </p:nvSpPr>
          <p:spPr>
            <a:xfrm>
              <a:off x="2878253" y="2501447"/>
              <a:ext cx="501300" cy="328800"/>
            </a:xfrm>
            <a:prstGeom prst="rect">
              <a:avLst/>
            </a:prstGeom>
            <a:noFill/>
            <a:ln>
              <a:noFill/>
            </a:ln>
          </p:spPr>
          <p:txBody>
            <a:bodyPr spcFirstLastPara="1" wrap="square" lIns="51425" tIns="25700" rIns="51425" bIns="25700" anchor="t" anchorCtr="0">
              <a:spAutoFit/>
            </a:bodyPr>
            <a:lstStyle/>
            <a:p>
              <a:pPr marL="0" marR="0" lvl="0" indent="0" algn="ctr" rtl="0">
                <a:spcBef>
                  <a:spcPts val="0"/>
                </a:spcBef>
                <a:spcAft>
                  <a:spcPts val="0"/>
                </a:spcAft>
                <a:buNone/>
              </a:pPr>
              <a:r>
                <a:rPr lang="en-US" sz="1800">
                  <a:solidFill>
                    <a:srgbClr val="3F3F3F"/>
                  </a:solidFill>
                  <a:latin typeface="Calibri"/>
                  <a:ea typeface="Calibri"/>
                  <a:cs typeface="Calibri"/>
                  <a:sym typeface="Calibri"/>
                </a:rPr>
                <a:t>02</a:t>
              </a:r>
              <a:endParaRPr sz="1800">
                <a:solidFill>
                  <a:srgbClr val="3F3F3F"/>
                </a:solidFill>
                <a:latin typeface="Calibri"/>
                <a:ea typeface="Calibri"/>
                <a:cs typeface="Calibri"/>
                <a:sym typeface="Calibri"/>
              </a:endParaRPr>
            </a:p>
          </p:txBody>
        </p:sp>
      </p:grpSp>
      <p:grpSp>
        <p:nvGrpSpPr>
          <p:cNvPr id="340" name="Google Shape;340;g110951e0b3f_0_27"/>
          <p:cNvGrpSpPr/>
          <p:nvPr/>
        </p:nvGrpSpPr>
        <p:grpSpPr>
          <a:xfrm>
            <a:off x="3751038" y="2502207"/>
            <a:ext cx="1407472" cy="2381077"/>
            <a:chOff x="3956049" y="2501447"/>
            <a:chExt cx="1275000" cy="2380363"/>
          </a:xfrm>
        </p:grpSpPr>
        <p:sp>
          <p:nvSpPr>
            <p:cNvPr id="341" name="Google Shape;341;g110951e0b3f_0_27"/>
            <p:cNvSpPr txBox="1"/>
            <p:nvPr/>
          </p:nvSpPr>
          <p:spPr>
            <a:xfrm>
              <a:off x="4012436" y="2996369"/>
              <a:ext cx="1207500" cy="236700"/>
            </a:xfrm>
            <a:prstGeom prst="rect">
              <a:avLst/>
            </a:prstGeom>
            <a:solidFill>
              <a:schemeClr val="accent3"/>
            </a:solidFill>
            <a:ln>
              <a:noFill/>
            </a:ln>
          </p:spPr>
          <p:txBody>
            <a:bodyPr spcFirstLastPara="1" wrap="square" lIns="51425" tIns="25700" rIns="51425" bIns="25700" anchor="t" anchorCtr="0">
              <a:sp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Feature Encoding</a:t>
              </a:r>
              <a:endParaRPr sz="1200" b="0">
                <a:solidFill>
                  <a:schemeClr val="lt1"/>
                </a:solidFill>
                <a:latin typeface="Calibri"/>
                <a:ea typeface="Calibri"/>
                <a:cs typeface="Calibri"/>
                <a:sym typeface="Calibri"/>
              </a:endParaRPr>
            </a:p>
          </p:txBody>
        </p:sp>
        <p:sp>
          <p:nvSpPr>
            <p:cNvPr id="342" name="Google Shape;342;g110951e0b3f_0_27"/>
            <p:cNvSpPr txBox="1"/>
            <p:nvPr/>
          </p:nvSpPr>
          <p:spPr>
            <a:xfrm>
              <a:off x="3956049" y="3329610"/>
              <a:ext cx="1275000" cy="1552200"/>
            </a:xfrm>
            <a:prstGeom prst="rect">
              <a:avLst/>
            </a:prstGeom>
            <a:noFill/>
            <a:ln>
              <a:noFill/>
            </a:ln>
          </p:spPr>
          <p:txBody>
            <a:bodyPr spcFirstLastPara="1" wrap="square" lIns="51425" tIns="25700" rIns="51425" bIns="25700" anchor="t" anchorCtr="0">
              <a:spAutoFit/>
            </a:bodyPr>
            <a:lstStyle/>
            <a:p>
              <a:pPr marL="0" marR="0" lvl="0" indent="0" algn="ctr" rtl="0">
                <a:lnSpc>
                  <a:spcPct val="125000"/>
                </a:lnSpc>
                <a:spcBef>
                  <a:spcPts val="0"/>
                </a:spcBef>
                <a:spcAft>
                  <a:spcPts val="0"/>
                </a:spcAft>
                <a:buNone/>
              </a:pPr>
              <a:r>
                <a:rPr lang="en-US" sz="1000" b="1">
                  <a:solidFill>
                    <a:srgbClr val="7F7F7F"/>
                  </a:solidFill>
                  <a:latin typeface="Calibri"/>
                  <a:ea typeface="Calibri"/>
                  <a:cs typeface="Calibri"/>
                  <a:sym typeface="Calibri"/>
                </a:rPr>
                <a:t>Label Encoding</a:t>
              </a:r>
              <a:r>
                <a:rPr lang="en-US" sz="1000">
                  <a:solidFill>
                    <a:srgbClr val="7F7F7F"/>
                  </a:solidFill>
                  <a:latin typeface="Calibri"/>
                  <a:ea typeface="Calibri"/>
                  <a:cs typeface="Calibri"/>
                  <a:sym typeface="Calibri"/>
                </a:rPr>
                <a:t> : Occupation, ProductPitched, Designation</a:t>
              </a:r>
              <a:endParaRPr sz="1000">
                <a:solidFill>
                  <a:srgbClr val="7F7F7F"/>
                </a:solidFill>
                <a:latin typeface="Calibri"/>
                <a:ea typeface="Calibri"/>
                <a:cs typeface="Calibri"/>
                <a:sym typeface="Calibri"/>
              </a:endParaRPr>
            </a:p>
            <a:p>
              <a:pPr marL="0" marR="0" lvl="0" indent="0" algn="ctr" rtl="0">
                <a:lnSpc>
                  <a:spcPct val="125000"/>
                </a:lnSpc>
                <a:spcBef>
                  <a:spcPts val="0"/>
                </a:spcBef>
                <a:spcAft>
                  <a:spcPts val="0"/>
                </a:spcAft>
                <a:buNone/>
              </a:pPr>
              <a:endParaRPr sz="1000">
                <a:solidFill>
                  <a:srgbClr val="7F7F7F"/>
                </a:solidFill>
                <a:latin typeface="Calibri"/>
                <a:ea typeface="Calibri"/>
                <a:cs typeface="Calibri"/>
                <a:sym typeface="Calibri"/>
              </a:endParaRPr>
            </a:p>
            <a:p>
              <a:pPr marL="0" marR="0" lvl="0" indent="0" algn="ctr" rtl="0">
                <a:lnSpc>
                  <a:spcPct val="125000"/>
                </a:lnSpc>
                <a:spcBef>
                  <a:spcPts val="0"/>
                </a:spcBef>
                <a:spcAft>
                  <a:spcPts val="0"/>
                </a:spcAft>
                <a:buNone/>
              </a:pPr>
              <a:r>
                <a:rPr lang="en-US" sz="1000" b="1">
                  <a:solidFill>
                    <a:srgbClr val="7F7F7F"/>
                  </a:solidFill>
                  <a:latin typeface="Calibri"/>
                  <a:ea typeface="Calibri"/>
                  <a:cs typeface="Calibri"/>
                  <a:sym typeface="Calibri"/>
                </a:rPr>
                <a:t>One-hot Encoding</a:t>
              </a:r>
              <a:r>
                <a:rPr lang="en-US" sz="1000">
                  <a:solidFill>
                    <a:srgbClr val="7F7F7F"/>
                  </a:solidFill>
                  <a:latin typeface="Calibri"/>
                  <a:ea typeface="Calibri"/>
                  <a:cs typeface="Calibri"/>
                  <a:sym typeface="Calibri"/>
                </a:rPr>
                <a:t> :</a:t>
              </a:r>
              <a:endParaRPr sz="1000">
                <a:solidFill>
                  <a:srgbClr val="7F7F7F"/>
                </a:solidFill>
                <a:latin typeface="Calibri"/>
                <a:ea typeface="Calibri"/>
                <a:cs typeface="Calibri"/>
                <a:sym typeface="Calibri"/>
              </a:endParaRPr>
            </a:p>
            <a:p>
              <a:pPr marL="0" marR="0" lvl="0" indent="0" algn="ctr" rtl="0">
                <a:lnSpc>
                  <a:spcPct val="125000"/>
                </a:lnSpc>
                <a:spcBef>
                  <a:spcPts val="0"/>
                </a:spcBef>
                <a:spcAft>
                  <a:spcPts val="0"/>
                </a:spcAft>
                <a:buNone/>
              </a:pPr>
              <a:r>
                <a:rPr lang="en-US" sz="1000">
                  <a:solidFill>
                    <a:srgbClr val="7F7F7F"/>
                  </a:solidFill>
                  <a:latin typeface="Calibri"/>
                  <a:ea typeface="Calibri"/>
                  <a:cs typeface="Calibri"/>
                  <a:sym typeface="Calibri"/>
                </a:rPr>
                <a:t>TypeofContact, Gender, MaritalStatus</a:t>
              </a:r>
              <a:endParaRPr sz="1000">
                <a:solidFill>
                  <a:srgbClr val="7F7F7F"/>
                </a:solidFill>
                <a:latin typeface="Calibri"/>
                <a:ea typeface="Calibri"/>
                <a:cs typeface="Calibri"/>
                <a:sym typeface="Calibri"/>
              </a:endParaRPr>
            </a:p>
          </p:txBody>
        </p:sp>
        <p:sp>
          <p:nvSpPr>
            <p:cNvPr id="343" name="Google Shape;343;g110951e0b3f_0_27"/>
            <p:cNvSpPr txBox="1"/>
            <p:nvPr/>
          </p:nvSpPr>
          <p:spPr>
            <a:xfrm>
              <a:off x="4340156" y="2501447"/>
              <a:ext cx="501300" cy="328800"/>
            </a:xfrm>
            <a:prstGeom prst="rect">
              <a:avLst/>
            </a:prstGeom>
            <a:noFill/>
            <a:ln>
              <a:noFill/>
            </a:ln>
          </p:spPr>
          <p:txBody>
            <a:bodyPr spcFirstLastPara="1" wrap="square" lIns="51425" tIns="25700" rIns="51425" bIns="25700" anchor="t" anchorCtr="0">
              <a:spAutoFit/>
            </a:bodyPr>
            <a:lstStyle/>
            <a:p>
              <a:pPr marL="0" marR="0" lvl="0" indent="0" algn="ctr" rtl="0">
                <a:spcBef>
                  <a:spcPts val="0"/>
                </a:spcBef>
                <a:spcAft>
                  <a:spcPts val="0"/>
                </a:spcAft>
                <a:buNone/>
              </a:pPr>
              <a:r>
                <a:rPr lang="en-US" sz="1800">
                  <a:solidFill>
                    <a:srgbClr val="3F3F3F"/>
                  </a:solidFill>
                  <a:latin typeface="Calibri"/>
                  <a:ea typeface="Calibri"/>
                  <a:cs typeface="Calibri"/>
                  <a:sym typeface="Calibri"/>
                </a:rPr>
                <a:t>03</a:t>
              </a:r>
              <a:endParaRPr sz="1800">
                <a:solidFill>
                  <a:srgbClr val="3F3F3F"/>
                </a:solidFill>
                <a:latin typeface="Calibri"/>
                <a:ea typeface="Calibri"/>
                <a:cs typeface="Calibri"/>
                <a:sym typeface="Calibri"/>
              </a:endParaRPr>
            </a:p>
          </p:txBody>
        </p:sp>
      </p:grpSp>
      <p:grpSp>
        <p:nvGrpSpPr>
          <p:cNvPr id="344" name="Google Shape;344;g110951e0b3f_0_27"/>
          <p:cNvGrpSpPr/>
          <p:nvPr/>
        </p:nvGrpSpPr>
        <p:grpSpPr>
          <a:xfrm>
            <a:off x="5375751" y="2502207"/>
            <a:ext cx="1439926" cy="1611346"/>
            <a:chOff x="5427843" y="2501447"/>
            <a:chExt cx="1304399" cy="1610863"/>
          </a:xfrm>
        </p:grpSpPr>
        <p:sp>
          <p:nvSpPr>
            <p:cNvPr id="345" name="Google Shape;345;g110951e0b3f_0_27"/>
            <p:cNvSpPr txBox="1"/>
            <p:nvPr/>
          </p:nvSpPr>
          <p:spPr>
            <a:xfrm>
              <a:off x="5474342" y="2996369"/>
              <a:ext cx="1257900" cy="236700"/>
            </a:xfrm>
            <a:prstGeom prst="rect">
              <a:avLst/>
            </a:prstGeom>
            <a:solidFill>
              <a:schemeClr val="accent4"/>
            </a:solidFill>
            <a:ln>
              <a:noFill/>
            </a:ln>
          </p:spPr>
          <p:txBody>
            <a:bodyPr spcFirstLastPara="1" wrap="square" lIns="51425" tIns="25700" rIns="51425" bIns="25700" anchor="t" anchorCtr="0">
              <a:sp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Feature Engineering</a:t>
              </a:r>
              <a:endParaRPr sz="1200" b="0">
                <a:solidFill>
                  <a:schemeClr val="lt1"/>
                </a:solidFill>
                <a:latin typeface="Calibri"/>
                <a:ea typeface="Calibri"/>
                <a:cs typeface="Calibri"/>
                <a:sym typeface="Calibri"/>
              </a:endParaRPr>
            </a:p>
          </p:txBody>
        </p:sp>
        <p:sp>
          <p:nvSpPr>
            <p:cNvPr id="346" name="Google Shape;346;g110951e0b3f_0_27"/>
            <p:cNvSpPr txBox="1"/>
            <p:nvPr/>
          </p:nvSpPr>
          <p:spPr>
            <a:xfrm>
              <a:off x="5427843" y="3329610"/>
              <a:ext cx="1254300" cy="782700"/>
            </a:xfrm>
            <a:prstGeom prst="rect">
              <a:avLst/>
            </a:prstGeom>
            <a:noFill/>
            <a:ln>
              <a:noFill/>
            </a:ln>
          </p:spPr>
          <p:txBody>
            <a:bodyPr spcFirstLastPara="1" wrap="square" lIns="51425" tIns="25700" rIns="51425" bIns="25700" anchor="t" anchorCtr="0">
              <a:spAutoFit/>
            </a:bodyPr>
            <a:lstStyle/>
            <a:p>
              <a:pPr marL="0" marR="0" lvl="0" indent="0" algn="ctr" rtl="0">
                <a:lnSpc>
                  <a:spcPct val="125000"/>
                </a:lnSpc>
                <a:spcBef>
                  <a:spcPts val="0"/>
                </a:spcBef>
                <a:spcAft>
                  <a:spcPts val="0"/>
                </a:spcAft>
                <a:buNone/>
              </a:pPr>
              <a:r>
                <a:rPr lang="en-US" sz="1000">
                  <a:solidFill>
                    <a:srgbClr val="7F7F7F"/>
                  </a:solidFill>
                  <a:latin typeface="Calibri"/>
                  <a:ea typeface="Calibri"/>
                  <a:cs typeface="Calibri"/>
                  <a:sym typeface="Calibri"/>
                </a:rPr>
                <a:t>On MaritalStatus, </a:t>
              </a:r>
              <a:r>
                <a:rPr lang="en-US" sz="1000" b="1">
                  <a:solidFill>
                    <a:srgbClr val="7F7F7F"/>
                  </a:solidFill>
                  <a:latin typeface="Calibri"/>
                  <a:ea typeface="Calibri"/>
                  <a:cs typeface="Calibri"/>
                  <a:sym typeface="Calibri"/>
                </a:rPr>
                <a:t>Unmarried and Divorced </a:t>
              </a:r>
              <a:r>
                <a:rPr lang="en-US" sz="1000">
                  <a:solidFill>
                    <a:srgbClr val="7F7F7F"/>
                  </a:solidFill>
                  <a:latin typeface="Calibri"/>
                  <a:ea typeface="Calibri"/>
                  <a:cs typeface="Calibri"/>
                  <a:sym typeface="Calibri"/>
                </a:rPr>
                <a:t>combined into </a:t>
              </a:r>
              <a:r>
                <a:rPr lang="en-US" sz="1000" b="1">
                  <a:solidFill>
                    <a:srgbClr val="7F7F7F"/>
                  </a:solidFill>
                  <a:latin typeface="Calibri"/>
                  <a:ea typeface="Calibri"/>
                  <a:cs typeface="Calibri"/>
                  <a:sym typeface="Calibri"/>
                </a:rPr>
                <a:t>Single</a:t>
              </a:r>
              <a:endParaRPr sz="1000" b="1">
                <a:solidFill>
                  <a:srgbClr val="7F7F7F"/>
                </a:solidFill>
                <a:latin typeface="Calibri"/>
                <a:ea typeface="Calibri"/>
                <a:cs typeface="Calibri"/>
                <a:sym typeface="Calibri"/>
              </a:endParaRPr>
            </a:p>
          </p:txBody>
        </p:sp>
        <p:sp>
          <p:nvSpPr>
            <p:cNvPr id="347" name="Google Shape;347;g110951e0b3f_0_27"/>
            <p:cNvSpPr txBox="1"/>
            <p:nvPr/>
          </p:nvSpPr>
          <p:spPr>
            <a:xfrm>
              <a:off x="5802062" y="2501447"/>
              <a:ext cx="501300" cy="328800"/>
            </a:xfrm>
            <a:prstGeom prst="rect">
              <a:avLst/>
            </a:prstGeom>
            <a:noFill/>
            <a:ln>
              <a:noFill/>
            </a:ln>
          </p:spPr>
          <p:txBody>
            <a:bodyPr spcFirstLastPara="1" wrap="square" lIns="51425" tIns="25700" rIns="51425" bIns="25700" anchor="t" anchorCtr="0">
              <a:spAutoFit/>
            </a:bodyPr>
            <a:lstStyle/>
            <a:p>
              <a:pPr marL="0" marR="0" lvl="0" indent="0" algn="ctr" rtl="0">
                <a:spcBef>
                  <a:spcPts val="0"/>
                </a:spcBef>
                <a:spcAft>
                  <a:spcPts val="0"/>
                </a:spcAft>
                <a:buNone/>
              </a:pPr>
              <a:r>
                <a:rPr lang="en-US" sz="1800">
                  <a:solidFill>
                    <a:srgbClr val="3F3F3F"/>
                  </a:solidFill>
                  <a:latin typeface="Calibri"/>
                  <a:ea typeface="Calibri"/>
                  <a:cs typeface="Calibri"/>
                  <a:sym typeface="Calibri"/>
                </a:rPr>
                <a:t>04</a:t>
              </a:r>
              <a:endParaRPr sz="1800">
                <a:solidFill>
                  <a:srgbClr val="3F3F3F"/>
                </a:solidFill>
                <a:latin typeface="Calibri"/>
                <a:ea typeface="Calibri"/>
                <a:cs typeface="Calibri"/>
                <a:sym typeface="Calibri"/>
              </a:endParaRPr>
            </a:p>
          </p:txBody>
        </p:sp>
      </p:grpSp>
      <p:grpSp>
        <p:nvGrpSpPr>
          <p:cNvPr id="348" name="Google Shape;348;g110951e0b3f_0_27"/>
          <p:cNvGrpSpPr/>
          <p:nvPr/>
        </p:nvGrpSpPr>
        <p:grpSpPr>
          <a:xfrm>
            <a:off x="6989547" y="2502207"/>
            <a:ext cx="1535302" cy="1226631"/>
            <a:chOff x="6889748" y="2501447"/>
            <a:chExt cx="1390798" cy="1226263"/>
          </a:xfrm>
        </p:grpSpPr>
        <p:sp>
          <p:nvSpPr>
            <p:cNvPr id="349" name="Google Shape;349;g110951e0b3f_0_27"/>
            <p:cNvSpPr txBox="1"/>
            <p:nvPr/>
          </p:nvSpPr>
          <p:spPr>
            <a:xfrm>
              <a:off x="6936246" y="2996369"/>
              <a:ext cx="1344300" cy="236700"/>
            </a:xfrm>
            <a:prstGeom prst="rect">
              <a:avLst/>
            </a:prstGeom>
            <a:solidFill>
              <a:schemeClr val="accent1"/>
            </a:solidFill>
            <a:ln>
              <a:noFill/>
            </a:ln>
          </p:spPr>
          <p:txBody>
            <a:bodyPr spcFirstLastPara="1" wrap="square" lIns="51425" tIns="25700" rIns="51425" bIns="25700" anchor="t" anchorCtr="0">
              <a:sp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Split Data</a:t>
              </a:r>
              <a:endParaRPr sz="1200" b="0">
                <a:solidFill>
                  <a:schemeClr val="lt1"/>
                </a:solidFill>
                <a:latin typeface="Calibri"/>
                <a:ea typeface="Calibri"/>
                <a:cs typeface="Calibri"/>
                <a:sym typeface="Calibri"/>
              </a:endParaRPr>
            </a:p>
          </p:txBody>
        </p:sp>
        <p:sp>
          <p:nvSpPr>
            <p:cNvPr id="350" name="Google Shape;350;g110951e0b3f_0_27"/>
            <p:cNvSpPr txBox="1"/>
            <p:nvPr/>
          </p:nvSpPr>
          <p:spPr>
            <a:xfrm>
              <a:off x="6889748" y="3329610"/>
              <a:ext cx="1254300" cy="398100"/>
            </a:xfrm>
            <a:prstGeom prst="rect">
              <a:avLst/>
            </a:prstGeom>
            <a:noFill/>
            <a:ln>
              <a:noFill/>
            </a:ln>
          </p:spPr>
          <p:txBody>
            <a:bodyPr spcFirstLastPara="1" wrap="square" lIns="51425" tIns="25700" rIns="51425" bIns="25700" anchor="t" anchorCtr="0">
              <a:spAutoFit/>
            </a:bodyPr>
            <a:lstStyle/>
            <a:p>
              <a:pPr marL="0" marR="0" lvl="0" indent="0" algn="ctr" rtl="0">
                <a:lnSpc>
                  <a:spcPct val="125000"/>
                </a:lnSpc>
                <a:spcBef>
                  <a:spcPts val="0"/>
                </a:spcBef>
                <a:spcAft>
                  <a:spcPts val="0"/>
                </a:spcAft>
                <a:buNone/>
              </a:pPr>
              <a:r>
                <a:rPr lang="en-US" sz="1000">
                  <a:solidFill>
                    <a:srgbClr val="7F7F7F"/>
                  </a:solidFill>
                  <a:latin typeface="Calibri"/>
                  <a:ea typeface="Calibri"/>
                  <a:cs typeface="Calibri"/>
                  <a:sym typeface="Calibri"/>
                </a:rPr>
                <a:t>Ratio </a:t>
              </a:r>
              <a:r>
                <a:rPr lang="en-US" sz="1000" b="1">
                  <a:solidFill>
                    <a:srgbClr val="7F7F7F"/>
                  </a:solidFill>
                  <a:latin typeface="Calibri"/>
                  <a:ea typeface="Calibri"/>
                  <a:cs typeface="Calibri"/>
                  <a:sym typeface="Calibri"/>
                </a:rPr>
                <a:t>80% train set, </a:t>
              </a:r>
              <a:endParaRPr sz="1000" b="1">
                <a:solidFill>
                  <a:srgbClr val="7F7F7F"/>
                </a:solidFill>
                <a:latin typeface="Calibri"/>
                <a:ea typeface="Calibri"/>
                <a:cs typeface="Calibri"/>
                <a:sym typeface="Calibri"/>
              </a:endParaRPr>
            </a:p>
            <a:p>
              <a:pPr marL="0" marR="0" lvl="0" indent="0" algn="ctr" rtl="0">
                <a:lnSpc>
                  <a:spcPct val="125000"/>
                </a:lnSpc>
                <a:spcBef>
                  <a:spcPts val="0"/>
                </a:spcBef>
                <a:spcAft>
                  <a:spcPts val="0"/>
                </a:spcAft>
                <a:buNone/>
              </a:pPr>
              <a:r>
                <a:rPr lang="en-US" sz="1000" b="1">
                  <a:solidFill>
                    <a:srgbClr val="7F7F7F"/>
                  </a:solidFill>
                  <a:latin typeface="Calibri"/>
                  <a:ea typeface="Calibri"/>
                  <a:cs typeface="Calibri"/>
                  <a:sym typeface="Calibri"/>
                </a:rPr>
                <a:t>20% test set</a:t>
              </a:r>
              <a:endParaRPr sz="1000" b="1">
                <a:solidFill>
                  <a:srgbClr val="7F7F7F"/>
                </a:solidFill>
                <a:latin typeface="Calibri"/>
                <a:ea typeface="Calibri"/>
                <a:cs typeface="Calibri"/>
                <a:sym typeface="Calibri"/>
              </a:endParaRPr>
            </a:p>
          </p:txBody>
        </p:sp>
        <p:sp>
          <p:nvSpPr>
            <p:cNvPr id="351" name="Google Shape;351;g110951e0b3f_0_27"/>
            <p:cNvSpPr txBox="1"/>
            <p:nvPr/>
          </p:nvSpPr>
          <p:spPr>
            <a:xfrm>
              <a:off x="7263967" y="2501447"/>
              <a:ext cx="501300" cy="328800"/>
            </a:xfrm>
            <a:prstGeom prst="rect">
              <a:avLst/>
            </a:prstGeom>
            <a:noFill/>
            <a:ln>
              <a:noFill/>
            </a:ln>
          </p:spPr>
          <p:txBody>
            <a:bodyPr spcFirstLastPara="1" wrap="square" lIns="51425" tIns="25700" rIns="51425" bIns="25700" anchor="t" anchorCtr="0">
              <a:spAutoFit/>
            </a:bodyPr>
            <a:lstStyle/>
            <a:p>
              <a:pPr marL="0" marR="0" lvl="0" indent="0" algn="ctr" rtl="0">
                <a:spcBef>
                  <a:spcPts val="0"/>
                </a:spcBef>
                <a:spcAft>
                  <a:spcPts val="0"/>
                </a:spcAft>
                <a:buNone/>
              </a:pPr>
              <a:r>
                <a:rPr lang="en-US" sz="1800">
                  <a:solidFill>
                    <a:srgbClr val="3F3F3F"/>
                  </a:solidFill>
                  <a:latin typeface="Calibri"/>
                  <a:ea typeface="Calibri"/>
                  <a:cs typeface="Calibri"/>
                  <a:sym typeface="Calibri"/>
                </a:rPr>
                <a:t>05</a:t>
              </a:r>
              <a:endParaRPr sz="1800">
                <a:solidFill>
                  <a:srgbClr val="3F3F3F"/>
                </a:solidFill>
                <a:latin typeface="Calibri"/>
                <a:ea typeface="Calibri"/>
                <a:cs typeface="Calibri"/>
                <a:sym typeface="Calibri"/>
              </a:endParaRPr>
            </a:p>
          </p:txBody>
        </p:sp>
      </p:grpSp>
      <p:sp>
        <p:nvSpPr>
          <p:cNvPr id="352" name="Google Shape;352;g110951e0b3f_0_27"/>
          <p:cNvSpPr/>
          <p:nvPr/>
        </p:nvSpPr>
        <p:spPr>
          <a:xfrm>
            <a:off x="291225" y="277375"/>
            <a:ext cx="3633600" cy="457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g110951e0b3f_0_27"/>
          <p:cNvSpPr txBox="1"/>
          <p:nvPr/>
        </p:nvSpPr>
        <p:spPr>
          <a:xfrm>
            <a:off x="291225" y="161023"/>
            <a:ext cx="50238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Calibri"/>
                <a:ea typeface="Calibri"/>
                <a:cs typeface="Calibri"/>
                <a:sym typeface="Calibri"/>
              </a:rPr>
              <a:t>Data Preparation</a:t>
            </a:r>
            <a:endParaRPr sz="4000" b="0" i="0" u="none" strike="noStrike" cap="none">
              <a:solidFill>
                <a:schemeClr val="dk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500"/>
                                        <p:tgtEl>
                                          <p:spTgt spid="3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1"/>
                                        </p:tgtEl>
                                        <p:attrNameLst>
                                          <p:attrName>style.visibility</p:attrName>
                                        </p:attrNameLst>
                                      </p:cBhvr>
                                      <p:to>
                                        <p:strVal val="visible"/>
                                      </p:to>
                                    </p:set>
                                    <p:animEffect transition="in" filter="fade">
                                      <p:cBhvr>
                                        <p:cTn id="11" dur="500"/>
                                        <p:tgtEl>
                                          <p:spTgt spid="3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9"/>
                                        </p:tgtEl>
                                        <p:attrNameLst>
                                          <p:attrName>style.visibility</p:attrName>
                                        </p:attrNameLst>
                                      </p:cBhvr>
                                      <p:to>
                                        <p:strVal val="visible"/>
                                      </p:to>
                                    </p:set>
                                    <p:animEffect transition="in" filter="fade">
                                      <p:cBhvr>
                                        <p:cTn id="15" dur="500"/>
                                        <p:tgtEl>
                                          <p:spTgt spid="329"/>
                                        </p:tgtEl>
                                      </p:cBhvr>
                                    </p:animEffect>
                                  </p:childTnLst>
                                </p:cTn>
                              </p:par>
                              <p:par>
                                <p:cTn id="16" presetID="10" presetClass="entr" presetSubtype="0" fill="hold" nodeType="withEffect">
                                  <p:stCondLst>
                                    <p:cond delay="250"/>
                                  </p:stCondLst>
                                  <p:childTnLst>
                                    <p:set>
                                      <p:cBhvr>
                                        <p:cTn id="17" dur="1" fill="hold">
                                          <p:stCondLst>
                                            <p:cond delay="0"/>
                                          </p:stCondLst>
                                        </p:cTn>
                                        <p:tgtEl>
                                          <p:spTgt spid="326"/>
                                        </p:tgtEl>
                                        <p:attrNameLst>
                                          <p:attrName>style.visibility</p:attrName>
                                        </p:attrNameLst>
                                      </p:cBhvr>
                                      <p:to>
                                        <p:strVal val="visible"/>
                                      </p:to>
                                    </p:set>
                                    <p:animEffect transition="in" filter="fade">
                                      <p:cBhvr>
                                        <p:cTn id="18" dur="500"/>
                                        <p:tgtEl>
                                          <p:spTgt spid="326"/>
                                        </p:tgtEl>
                                      </p:cBhvr>
                                    </p:animEffect>
                                  </p:childTnLst>
                                </p:cTn>
                              </p:par>
                              <p:par>
                                <p:cTn id="19" presetID="10" presetClass="entr" presetSubtype="0" fill="hold" nodeType="withEffect">
                                  <p:stCondLst>
                                    <p:cond delay="500"/>
                                  </p:stCondLst>
                                  <p:childTnLst>
                                    <p:set>
                                      <p:cBhvr>
                                        <p:cTn id="20" dur="1" fill="hold">
                                          <p:stCondLst>
                                            <p:cond delay="0"/>
                                          </p:stCondLst>
                                        </p:cTn>
                                        <p:tgtEl>
                                          <p:spTgt spid="323"/>
                                        </p:tgtEl>
                                        <p:attrNameLst>
                                          <p:attrName>style.visibility</p:attrName>
                                        </p:attrNameLst>
                                      </p:cBhvr>
                                      <p:to>
                                        <p:strVal val="visible"/>
                                      </p:to>
                                    </p:set>
                                    <p:animEffect transition="in" filter="fade">
                                      <p:cBhvr>
                                        <p:cTn id="21" dur="500"/>
                                        <p:tgtEl>
                                          <p:spTgt spid="323"/>
                                        </p:tgtEl>
                                      </p:cBhvr>
                                    </p:animEffect>
                                  </p:childTnLst>
                                </p:cTn>
                              </p:par>
                              <p:par>
                                <p:cTn id="22" presetID="10" presetClass="entr" presetSubtype="0" fill="hold" nodeType="withEffect">
                                  <p:stCondLst>
                                    <p:cond delay="750"/>
                                  </p:stCondLst>
                                  <p:childTnLst>
                                    <p:set>
                                      <p:cBhvr>
                                        <p:cTn id="23" dur="1" fill="hold">
                                          <p:stCondLst>
                                            <p:cond delay="0"/>
                                          </p:stCondLst>
                                        </p:cTn>
                                        <p:tgtEl>
                                          <p:spTgt spid="318"/>
                                        </p:tgtEl>
                                        <p:attrNameLst>
                                          <p:attrName>style.visibility</p:attrName>
                                        </p:attrNameLst>
                                      </p:cBhvr>
                                      <p:to>
                                        <p:strVal val="visible"/>
                                      </p:to>
                                    </p:set>
                                    <p:animEffect transition="in" filter="fade">
                                      <p:cBhvr>
                                        <p:cTn id="24" dur="500"/>
                                        <p:tgtEl>
                                          <p:spTgt spid="318"/>
                                        </p:tgtEl>
                                      </p:cBhvr>
                                    </p:animEffect>
                                  </p:childTnLst>
                                </p:cTn>
                              </p:par>
                              <p:par>
                                <p:cTn id="25" presetID="10" presetClass="entr" presetSubtype="0" fill="hold" nodeType="withEffect">
                                  <p:stCondLst>
                                    <p:cond delay="1000"/>
                                  </p:stCondLst>
                                  <p:childTnLst>
                                    <p:set>
                                      <p:cBhvr>
                                        <p:cTn id="26" dur="1" fill="hold">
                                          <p:stCondLst>
                                            <p:cond delay="0"/>
                                          </p:stCondLst>
                                        </p:cTn>
                                        <p:tgtEl>
                                          <p:spTgt spid="315"/>
                                        </p:tgtEl>
                                        <p:attrNameLst>
                                          <p:attrName>style.visibility</p:attrName>
                                        </p:attrNameLst>
                                      </p:cBhvr>
                                      <p:to>
                                        <p:strVal val="visible"/>
                                      </p:to>
                                    </p:set>
                                    <p:animEffect transition="in" filter="fade">
                                      <p:cBhvr>
                                        <p:cTn id="27" dur="500"/>
                                        <p:tgtEl>
                                          <p:spTgt spid="31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32"/>
                                        </p:tgtEl>
                                        <p:attrNameLst>
                                          <p:attrName>style.visibility</p:attrName>
                                        </p:attrNameLst>
                                      </p:cBhvr>
                                      <p:to>
                                        <p:strVal val="visible"/>
                                      </p:to>
                                    </p:set>
                                    <p:animEffect transition="in" filter="fade">
                                      <p:cBhvr>
                                        <p:cTn id="31" dur="500"/>
                                        <p:tgtEl>
                                          <p:spTgt spid="332"/>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36"/>
                                        </p:tgtEl>
                                        <p:attrNameLst>
                                          <p:attrName>style.visibility</p:attrName>
                                        </p:attrNameLst>
                                      </p:cBhvr>
                                      <p:to>
                                        <p:strVal val="visible"/>
                                      </p:to>
                                    </p:set>
                                    <p:animEffect transition="in" filter="fade">
                                      <p:cBhvr>
                                        <p:cTn id="35" dur="500"/>
                                        <p:tgtEl>
                                          <p:spTgt spid="336"/>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340"/>
                                        </p:tgtEl>
                                        <p:attrNameLst>
                                          <p:attrName>style.visibility</p:attrName>
                                        </p:attrNameLst>
                                      </p:cBhvr>
                                      <p:to>
                                        <p:strVal val="visible"/>
                                      </p:to>
                                    </p:set>
                                    <p:animEffect transition="in" filter="fade">
                                      <p:cBhvr>
                                        <p:cTn id="39" dur="500"/>
                                        <p:tgtEl>
                                          <p:spTgt spid="340"/>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344"/>
                                        </p:tgtEl>
                                        <p:attrNameLst>
                                          <p:attrName>style.visibility</p:attrName>
                                        </p:attrNameLst>
                                      </p:cBhvr>
                                      <p:to>
                                        <p:strVal val="visible"/>
                                      </p:to>
                                    </p:set>
                                    <p:animEffect transition="in" filter="fade">
                                      <p:cBhvr>
                                        <p:cTn id="43" dur="500"/>
                                        <p:tgtEl>
                                          <p:spTgt spid="3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348"/>
                                        </p:tgtEl>
                                        <p:attrNameLst>
                                          <p:attrName>style.visibility</p:attrName>
                                        </p:attrNameLst>
                                      </p:cBhvr>
                                      <p:to>
                                        <p:strVal val="visible"/>
                                      </p:to>
                                    </p:set>
                                    <p:animEffect transition="in" filter="fade">
                                      <p:cBhvr>
                                        <p:cTn id="47" dur="5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58"/>
        <p:cNvGrpSpPr/>
        <p:nvPr/>
      </p:nvGrpSpPr>
      <p:grpSpPr>
        <a:xfrm>
          <a:off x="0" y="0"/>
          <a:ext cx="0" cy="0"/>
          <a:chOff x="0" y="0"/>
          <a:chExt cx="0" cy="0"/>
        </a:xfrm>
      </p:grpSpPr>
      <p:sp>
        <p:nvSpPr>
          <p:cNvPr id="359" name="Google Shape;359;g110951e0b3f_0_387"/>
          <p:cNvSpPr/>
          <p:nvPr/>
        </p:nvSpPr>
        <p:spPr>
          <a:xfrm>
            <a:off x="291225" y="277375"/>
            <a:ext cx="3633600" cy="457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g110951e0b3f_0_387"/>
          <p:cNvSpPr txBox="1"/>
          <p:nvPr/>
        </p:nvSpPr>
        <p:spPr>
          <a:xfrm>
            <a:off x="291225" y="49973"/>
            <a:ext cx="50238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Calibri"/>
                <a:ea typeface="Calibri"/>
                <a:cs typeface="Calibri"/>
                <a:sym typeface="Calibri"/>
              </a:rPr>
              <a:t>Modeling</a:t>
            </a:r>
            <a:endParaRPr sz="4000" b="0" i="0" u="none" strike="noStrike" cap="none">
              <a:solidFill>
                <a:schemeClr val="dk2"/>
              </a:solidFill>
              <a:latin typeface="Calibri"/>
              <a:ea typeface="Calibri"/>
              <a:cs typeface="Calibri"/>
              <a:sym typeface="Calibri"/>
            </a:endParaRPr>
          </a:p>
        </p:txBody>
      </p:sp>
      <p:sp>
        <p:nvSpPr>
          <p:cNvPr id="361" name="Google Shape;361;g110951e0b3f_0_387"/>
          <p:cNvSpPr txBox="1"/>
          <p:nvPr/>
        </p:nvSpPr>
        <p:spPr>
          <a:xfrm>
            <a:off x="291225" y="3201675"/>
            <a:ext cx="5421900" cy="531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3000">
                <a:solidFill>
                  <a:schemeClr val="dk2"/>
                </a:solidFill>
                <a:latin typeface="Calibri"/>
                <a:ea typeface="Calibri"/>
                <a:cs typeface="Calibri"/>
                <a:sym typeface="Calibri"/>
              </a:rPr>
              <a:t>Test Data Simulation (978 Data)</a:t>
            </a:r>
            <a:endParaRPr sz="3000" b="0" i="0" u="none" strike="noStrike" cap="none">
              <a:solidFill>
                <a:schemeClr val="dk2"/>
              </a:solidFill>
              <a:latin typeface="Calibri"/>
              <a:ea typeface="Calibri"/>
              <a:cs typeface="Calibri"/>
              <a:sym typeface="Calibri"/>
            </a:endParaRPr>
          </a:p>
        </p:txBody>
      </p:sp>
      <p:sp>
        <p:nvSpPr>
          <p:cNvPr id="362" name="Google Shape;362;g110951e0b3f_0_387"/>
          <p:cNvSpPr txBox="1"/>
          <p:nvPr/>
        </p:nvSpPr>
        <p:spPr>
          <a:xfrm>
            <a:off x="423200" y="1748175"/>
            <a:ext cx="6466500" cy="1177500"/>
          </a:xfrm>
          <a:prstGeom prst="rect">
            <a:avLst/>
          </a:prstGeom>
          <a:noFill/>
          <a:ln>
            <a:noFill/>
          </a:ln>
        </p:spPr>
        <p:txBody>
          <a:bodyPr spcFirstLastPara="1" wrap="square" lIns="68575" tIns="34275" rIns="68575" bIns="34275" anchor="t" anchorCtr="0">
            <a:spAutoFit/>
          </a:bodyPr>
          <a:lstStyle/>
          <a:p>
            <a:pPr marL="457200" marR="0" lvl="0" indent="-381000" algn="l" rtl="0">
              <a:lnSpc>
                <a:spcPct val="100000"/>
              </a:lnSpc>
              <a:spcBef>
                <a:spcPts val="0"/>
              </a:spcBef>
              <a:spcAft>
                <a:spcPts val="0"/>
              </a:spcAft>
              <a:buClr>
                <a:schemeClr val="dk2"/>
              </a:buClr>
              <a:buSzPts val="2400"/>
              <a:buFont typeface="Calibri"/>
              <a:buChar char="●"/>
            </a:pPr>
            <a:r>
              <a:rPr lang="en-US" sz="2400" dirty="0">
                <a:solidFill>
                  <a:schemeClr val="dk2"/>
                </a:solidFill>
                <a:latin typeface="Calibri"/>
                <a:ea typeface="Calibri"/>
                <a:cs typeface="Calibri"/>
                <a:sym typeface="Calibri"/>
              </a:rPr>
              <a:t>Accuracy	: Total prediction</a:t>
            </a:r>
            <a:endParaRPr sz="2400" dirty="0">
              <a:solidFill>
                <a:schemeClr val="dk2"/>
              </a:solidFill>
              <a:latin typeface="Calibri"/>
              <a:ea typeface="Calibri"/>
              <a:cs typeface="Calibri"/>
              <a:sym typeface="Calibri"/>
            </a:endParaRPr>
          </a:p>
          <a:p>
            <a:pPr marL="457200" marR="0" lvl="0" indent="-381000" algn="l" rtl="0">
              <a:lnSpc>
                <a:spcPct val="100000"/>
              </a:lnSpc>
              <a:spcBef>
                <a:spcPts val="0"/>
              </a:spcBef>
              <a:spcAft>
                <a:spcPts val="0"/>
              </a:spcAft>
              <a:buClr>
                <a:schemeClr val="dk2"/>
              </a:buClr>
              <a:buSzPts val="2400"/>
              <a:buFont typeface="Calibri"/>
              <a:buChar char="●"/>
            </a:pPr>
            <a:r>
              <a:rPr lang="en-US" sz="2400" dirty="0">
                <a:solidFill>
                  <a:schemeClr val="dk2"/>
                </a:solidFill>
                <a:latin typeface="Calibri"/>
                <a:ea typeface="Calibri"/>
                <a:cs typeface="Calibri"/>
                <a:sym typeface="Calibri"/>
              </a:rPr>
              <a:t>Precision	: False (+) prediction</a:t>
            </a:r>
            <a:endParaRPr sz="2400" dirty="0">
              <a:solidFill>
                <a:schemeClr val="dk2"/>
              </a:solidFill>
              <a:latin typeface="Calibri"/>
              <a:ea typeface="Calibri"/>
              <a:cs typeface="Calibri"/>
              <a:sym typeface="Calibri"/>
            </a:endParaRPr>
          </a:p>
          <a:p>
            <a:pPr marL="457200" marR="0" lvl="0" indent="-381000" algn="l" rtl="0">
              <a:lnSpc>
                <a:spcPct val="100000"/>
              </a:lnSpc>
              <a:spcBef>
                <a:spcPts val="0"/>
              </a:spcBef>
              <a:spcAft>
                <a:spcPts val="0"/>
              </a:spcAft>
              <a:buClr>
                <a:schemeClr val="dk2"/>
              </a:buClr>
              <a:buSzPts val="2400"/>
              <a:buFont typeface="Calibri"/>
              <a:buChar char="●"/>
            </a:pPr>
            <a:r>
              <a:rPr lang="en-US" sz="2400">
                <a:solidFill>
                  <a:schemeClr val="dk2"/>
                </a:solidFill>
                <a:latin typeface="Calibri"/>
                <a:ea typeface="Calibri"/>
                <a:cs typeface="Calibri"/>
                <a:sym typeface="Calibri"/>
              </a:rPr>
              <a:t>Recall	: False (-) prediction</a:t>
            </a:r>
            <a:endParaRPr sz="2400">
              <a:solidFill>
                <a:schemeClr val="dk2"/>
              </a:solidFill>
              <a:latin typeface="Calibri"/>
              <a:ea typeface="Calibri"/>
              <a:cs typeface="Calibri"/>
              <a:sym typeface="Calibri"/>
            </a:endParaRPr>
          </a:p>
        </p:txBody>
      </p:sp>
      <p:pic>
        <p:nvPicPr>
          <p:cNvPr id="363" name="Google Shape;363;g110951e0b3f_0_387"/>
          <p:cNvPicPr preferRelativeResize="0"/>
          <p:nvPr/>
        </p:nvPicPr>
        <p:blipFill>
          <a:blip r:embed="rId3">
            <a:alphaModFix/>
          </a:blip>
          <a:stretch>
            <a:fillRect/>
          </a:stretch>
        </p:blipFill>
        <p:spPr>
          <a:xfrm>
            <a:off x="423200" y="3732675"/>
            <a:ext cx="7597679" cy="1177500"/>
          </a:xfrm>
          <a:prstGeom prst="rect">
            <a:avLst/>
          </a:prstGeom>
          <a:noFill/>
          <a:ln>
            <a:noFill/>
          </a:ln>
        </p:spPr>
      </p:pic>
      <p:pic>
        <p:nvPicPr>
          <p:cNvPr id="364" name="Google Shape;364;g110951e0b3f_0_387"/>
          <p:cNvPicPr preferRelativeResize="0"/>
          <p:nvPr/>
        </p:nvPicPr>
        <p:blipFill>
          <a:blip r:embed="rId4">
            <a:alphaModFix/>
          </a:blip>
          <a:stretch>
            <a:fillRect/>
          </a:stretch>
        </p:blipFill>
        <p:spPr>
          <a:xfrm>
            <a:off x="376463" y="734875"/>
            <a:ext cx="8391075" cy="982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64"/>
                                        </p:tgtEl>
                                        <p:attrNameLst>
                                          <p:attrName>style.visibility</p:attrName>
                                        </p:attrNameLst>
                                      </p:cBhvr>
                                      <p:to>
                                        <p:strVal val="visible"/>
                                      </p:to>
                                    </p:set>
                                    <p:anim calcmode="lin" valueType="num">
                                      <p:cBhvr additive="base">
                                        <p:cTn id="7" dur="1000"/>
                                        <p:tgtEl>
                                          <p:spTgt spid="364"/>
                                        </p:tgtEl>
                                        <p:attrNameLst>
                                          <p:attrName>ppt_w</p:attrName>
                                        </p:attrNameLst>
                                      </p:cBhvr>
                                      <p:tavLst>
                                        <p:tav tm="0">
                                          <p:val>
                                            <p:strVal val="0"/>
                                          </p:val>
                                        </p:tav>
                                        <p:tav tm="100000">
                                          <p:val>
                                            <p:strVal val="#ppt_w"/>
                                          </p:val>
                                        </p:tav>
                                      </p:tavLst>
                                    </p:anim>
                                    <p:anim calcmode="lin" valueType="num">
                                      <p:cBhvr additive="base">
                                        <p:cTn id="8" dur="1000"/>
                                        <p:tgtEl>
                                          <p:spTgt spid="364"/>
                                        </p:tgtEl>
                                        <p:attrNameLst>
                                          <p:attrName>ppt_h</p:attrName>
                                        </p:attrNameLst>
                                      </p:cBhvr>
                                      <p:tavLst>
                                        <p:tav tm="0">
                                          <p:val>
                                            <p:strVal val="0"/>
                                          </p:val>
                                        </p:tav>
                                        <p:tav tm="100000">
                                          <p:val>
                                            <p:strVal val="#ppt_h"/>
                                          </p:val>
                                        </p:tav>
                                      </p:tavLst>
                                    </p:anim>
                                  </p:childTnLst>
                                </p:cTn>
                              </p:par>
                              <p:par>
                                <p:cTn id="9" presetID="2" presetClass="entr" presetSubtype="8" fill="hold" nodeType="withEffect">
                                  <p:stCondLst>
                                    <p:cond delay="0"/>
                                  </p:stCondLst>
                                  <p:childTnLst>
                                    <p:set>
                                      <p:cBhvr>
                                        <p:cTn id="10" dur="1" fill="hold">
                                          <p:stCondLst>
                                            <p:cond delay="0"/>
                                          </p:stCondLst>
                                        </p:cTn>
                                        <p:tgtEl>
                                          <p:spTgt spid="362"/>
                                        </p:tgtEl>
                                        <p:attrNameLst>
                                          <p:attrName>style.visibility</p:attrName>
                                        </p:attrNameLst>
                                      </p:cBhvr>
                                      <p:to>
                                        <p:strVal val="visible"/>
                                      </p:to>
                                    </p:set>
                                    <p:anim calcmode="lin" valueType="num">
                                      <p:cBhvr additive="base">
                                        <p:cTn id="11" dur="1000"/>
                                        <p:tgtEl>
                                          <p:spTgt spid="362"/>
                                        </p:tgtEl>
                                        <p:attrNameLst>
                                          <p:attrName>ppt_x</p:attrName>
                                        </p:attrNameLst>
                                      </p:cBhvr>
                                      <p:tavLst>
                                        <p:tav tm="0">
                                          <p:val>
                                            <p:strVal val="#ppt_x-1"/>
                                          </p:val>
                                        </p:tav>
                                        <p:tav tm="100000">
                                          <p:val>
                                            <p:strVal val="#ppt_x"/>
                                          </p:val>
                                        </p:tav>
                                      </p:tavLst>
                                    </p:anim>
                                  </p:childTnLst>
                                </p:cTn>
                              </p:par>
                              <p:par>
                                <p:cTn id="12" presetID="10" presetClass="entr" presetSubtype="0" fill="hold" nodeType="withEffect">
                                  <p:stCondLst>
                                    <p:cond delay="0"/>
                                  </p:stCondLst>
                                  <p:childTnLst>
                                    <p:set>
                                      <p:cBhvr>
                                        <p:cTn id="13" dur="1" fill="hold">
                                          <p:stCondLst>
                                            <p:cond delay="0"/>
                                          </p:stCondLst>
                                        </p:cTn>
                                        <p:tgtEl>
                                          <p:spTgt spid="361"/>
                                        </p:tgtEl>
                                        <p:attrNameLst>
                                          <p:attrName>style.visibility</p:attrName>
                                        </p:attrNameLst>
                                      </p:cBhvr>
                                      <p:to>
                                        <p:strVal val="visible"/>
                                      </p:to>
                                    </p:set>
                                    <p:animEffect transition="in" filter="fade">
                                      <p:cBhvr>
                                        <p:cTn id="14" dur="1000"/>
                                        <p:tgtEl>
                                          <p:spTgt spid="361"/>
                                        </p:tgtEl>
                                      </p:cBhvr>
                                    </p:animEffect>
                                  </p:childTnLst>
                                </p:cTn>
                              </p:par>
                              <p:par>
                                <p:cTn id="15" presetID="23" presetClass="entr" presetSubtype="16" fill="hold" nodeType="withEffect">
                                  <p:stCondLst>
                                    <p:cond delay="0"/>
                                  </p:stCondLst>
                                  <p:childTnLst>
                                    <p:set>
                                      <p:cBhvr>
                                        <p:cTn id="16" dur="1" fill="hold">
                                          <p:stCondLst>
                                            <p:cond delay="0"/>
                                          </p:stCondLst>
                                        </p:cTn>
                                        <p:tgtEl>
                                          <p:spTgt spid="363"/>
                                        </p:tgtEl>
                                        <p:attrNameLst>
                                          <p:attrName>style.visibility</p:attrName>
                                        </p:attrNameLst>
                                      </p:cBhvr>
                                      <p:to>
                                        <p:strVal val="visible"/>
                                      </p:to>
                                    </p:set>
                                    <p:anim calcmode="lin" valueType="num">
                                      <p:cBhvr additive="base">
                                        <p:cTn id="17" dur="1000"/>
                                        <p:tgtEl>
                                          <p:spTgt spid="363"/>
                                        </p:tgtEl>
                                        <p:attrNameLst>
                                          <p:attrName>ppt_w</p:attrName>
                                        </p:attrNameLst>
                                      </p:cBhvr>
                                      <p:tavLst>
                                        <p:tav tm="0">
                                          <p:val>
                                            <p:strVal val="0"/>
                                          </p:val>
                                        </p:tav>
                                        <p:tav tm="100000">
                                          <p:val>
                                            <p:strVal val="#ppt_w"/>
                                          </p:val>
                                        </p:tav>
                                      </p:tavLst>
                                    </p:anim>
                                    <p:anim calcmode="lin" valueType="num">
                                      <p:cBhvr additive="base">
                                        <p:cTn id="18" dur="1000"/>
                                        <p:tgtEl>
                                          <p:spTgt spid="36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light Travel Powerpoint Template，Freepptbackgrounds.net">
  <a:themeElements>
    <a:clrScheme name="自定义 411">
      <a:dk1>
        <a:srgbClr val="000000"/>
      </a:dk1>
      <a:lt1>
        <a:srgbClr val="FFFFFF"/>
      </a:lt1>
      <a:dk2>
        <a:srgbClr val="1F497D"/>
      </a:dk2>
      <a:lt2>
        <a:srgbClr val="EEECE1"/>
      </a:lt2>
      <a:accent1>
        <a:srgbClr val="27B4F9"/>
      </a:accent1>
      <a:accent2>
        <a:srgbClr val="00A1D8"/>
      </a:accent2>
      <a:accent3>
        <a:srgbClr val="27B4F9"/>
      </a:accent3>
      <a:accent4>
        <a:srgbClr val="00A1D8"/>
      </a:accent4>
      <a:accent5>
        <a:srgbClr val="27B4F9"/>
      </a:accent5>
      <a:accent6>
        <a:srgbClr val="00A1D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ight Travel Powerpoint Template，Freepptbackgrounds.net">
  <a:themeElements>
    <a:clrScheme name="自定义 411">
      <a:dk1>
        <a:srgbClr val="000000"/>
      </a:dk1>
      <a:lt1>
        <a:srgbClr val="FFFFFF"/>
      </a:lt1>
      <a:dk2>
        <a:srgbClr val="1F497D"/>
      </a:dk2>
      <a:lt2>
        <a:srgbClr val="EEECE1"/>
      </a:lt2>
      <a:accent1>
        <a:srgbClr val="27B4F9"/>
      </a:accent1>
      <a:accent2>
        <a:srgbClr val="00A1D8"/>
      </a:accent2>
      <a:accent3>
        <a:srgbClr val="27B4F9"/>
      </a:accent3>
      <a:accent4>
        <a:srgbClr val="00A1D8"/>
      </a:accent4>
      <a:accent5>
        <a:srgbClr val="27B4F9"/>
      </a:accent5>
      <a:accent6>
        <a:srgbClr val="00A1D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523</Words>
  <Application>Microsoft Office PowerPoint</Application>
  <PresentationFormat>Custom</PresentationFormat>
  <Paragraphs>156</Paragraphs>
  <Slides>16</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Constantia</vt:lpstr>
      <vt:lpstr>Arial</vt:lpstr>
      <vt:lpstr>Noto Sans Symbols</vt:lpstr>
      <vt:lpstr>Calibri</vt:lpstr>
      <vt:lpstr>Roboto</vt:lpstr>
      <vt:lpstr>Flight Travel Powerpoint Template，Freepptbackgrounds.net</vt:lpstr>
      <vt:lpstr>Flight Travel Powerpoint Template，Freepptbackgrounds.net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Freepptbackgrounds.net</dc:creator>
  <cp:lastModifiedBy>Ade Rochmat Hidayat</cp:lastModifiedBy>
  <cp:revision>2</cp:revision>
  <dcterms:created xsi:type="dcterms:W3CDTF">2017-05-09T15:22:39Z</dcterms:created>
  <dcterms:modified xsi:type="dcterms:W3CDTF">2022-01-29T00:35:32Z</dcterms:modified>
</cp:coreProperties>
</file>